
<file path=[Content_Types].xml><?xml version="1.0" encoding="utf-8"?>
<Types xmlns="http://schemas.openxmlformats.org/package/2006/content-types">
  <Default Extension="bmp" ContentType="image/bmp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webextensions/webextension5.xml" ContentType="application/vnd.ms-office.webextension+xml"/>
  <Override PartName="/ppt/webextensions/webextension6.xml" ContentType="application/vnd.ms-office.webextension+xml"/>
  <Override PartName="/ppt/webextensions/webextension7.xml" ContentType="application/vnd.ms-office.webextension+xml"/>
  <Override PartName="/ppt/webextensions/webextension8.xml" ContentType="application/vnd.ms-office.webextension+xml"/>
  <Override PartName="/ppt/webextensions/webextension9.xml" ContentType="application/vnd.ms-office.webextension+xml"/>
  <Override PartName="/ppt/webextensions/webextension10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949" r:id="rId1"/>
  </p:sldMasterIdLst>
  <p:notesMasterIdLst>
    <p:notesMasterId r:id="rId21"/>
  </p:notesMasterIdLst>
  <p:sldIdLst>
    <p:sldId id="256" r:id="rId2"/>
    <p:sldId id="273" r:id="rId3"/>
    <p:sldId id="257" r:id="rId4"/>
    <p:sldId id="258" r:id="rId5"/>
    <p:sldId id="259" r:id="rId6"/>
    <p:sldId id="276" r:id="rId7"/>
    <p:sldId id="260" r:id="rId8"/>
    <p:sldId id="275" r:id="rId9"/>
    <p:sldId id="279" r:id="rId10"/>
    <p:sldId id="274" r:id="rId11"/>
    <p:sldId id="269" r:id="rId12"/>
    <p:sldId id="265" r:id="rId13"/>
    <p:sldId id="280" r:id="rId14"/>
    <p:sldId id="264" r:id="rId15"/>
    <p:sldId id="262" r:id="rId16"/>
    <p:sldId id="271" r:id="rId17"/>
    <p:sldId id="277" r:id="rId18"/>
    <p:sldId id="278" r:id="rId19"/>
    <p:sldId id="263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ujatha Argentieri" initials="" lastIdx="2" clrIdx="0"/>
  <p:cmAuthor id="1" name="Luis Sanchez-Artu" initials="" lastIdx="6" clrIdx="1"/>
  <p:cmAuthor id="2" name="Pereogbo Peres Doubeni" initials="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6DE"/>
    <a:srgbClr val="9C3A41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EED70A0-0008-476E-88D0-C5C2C68ACA7E}">
  <a:tblStyle styleId="{BEED70A0-0008-476E-88D0-C5C2C68ACA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102" y="2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744032-ABA4-4B7F-8AEE-8A6B43E7FFF0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6D3F5CF-B66D-469E-B93F-F7D2B9204873}">
      <dgm:prSet/>
      <dgm:spPr/>
      <dgm:t>
        <a:bodyPr/>
        <a:lstStyle/>
        <a:p>
          <a:r>
            <a:rPr lang="en-US" b="1" dirty="0"/>
            <a:t>Managing information </a:t>
          </a:r>
          <a:endParaRPr lang="en-US" dirty="0"/>
        </a:p>
      </dgm:t>
    </dgm:pt>
    <dgm:pt modelId="{4226DE7E-5E5C-4E2F-B1B2-BF7B6286A328}" type="parTrans" cxnId="{F0447D97-66A3-4B71-86D2-9F184E10BDD9}">
      <dgm:prSet/>
      <dgm:spPr/>
      <dgm:t>
        <a:bodyPr/>
        <a:lstStyle/>
        <a:p>
          <a:endParaRPr lang="en-US"/>
        </a:p>
      </dgm:t>
    </dgm:pt>
    <dgm:pt modelId="{0F0CA0AF-6585-4A73-8465-96658AC331FB}" type="sibTrans" cxnId="{F0447D97-66A3-4B71-86D2-9F184E10BDD9}">
      <dgm:prSet/>
      <dgm:spPr/>
      <dgm:t>
        <a:bodyPr/>
        <a:lstStyle/>
        <a:p>
          <a:endParaRPr lang="en-US"/>
        </a:p>
      </dgm:t>
    </dgm:pt>
    <dgm:pt modelId="{D00D4110-1D19-482D-B126-3B9C0733016E}">
      <dgm:prSet/>
      <dgm:spPr/>
      <dgm:t>
        <a:bodyPr/>
        <a:lstStyle/>
        <a:p>
          <a:r>
            <a:rPr lang="en-US" b="1"/>
            <a:t>Sharing information</a:t>
          </a:r>
          <a:endParaRPr lang="en-US"/>
        </a:p>
      </dgm:t>
    </dgm:pt>
    <dgm:pt modelId="{B381BD24-2B6A-4936-9C82-0C7FA977C38E}" type="parTrans" cxnId="{A5BC292E-168B-4E02-84BC-A4DDDBB77E14}">
      <dgm:prSet/>
      <dgm:spPr/>
      <dgm:t>
        <a:bodyPr/>
        <a:lstStyle/>
        <a:p>
          <a:endParaRPr lang="en-US"/>
        </a:p>
      </dgm:t>
    </dgm:pt>
    <dgm:pt modelId="{8ABCCCCA-0EF8-4728-A76B-092D8F7918A5}" type="sibTrans" cxnId="{A5BC292E-168B-4E02-84BC-A4DDDBB77E14}">
      <dgm:prSet/>
      <dgm:spPr/>
      <dgm:t>
        <a:bodyPr/>
        <a:lstStyle/>
        <a:p>
          <a:endParaRPr lang="en-US"/>
        </a:p>
      </dgm:t>
    </dgm:pt>
    <dgm:pt modelId="{99CCAB34-14BF-4ED4-88DA-BACF9A541FE1}">
      <dgm:prSet/>
      <dgm:spPr/>
      <dgm:t>
        <a:bodyPr/>
        <a:lstStyle/>
        <a:p>
          <a:r>
            <a:rPr lang="en-US" b="1"/>
            <a:t>Consistency</a:t>
          </a:r>
          <a:endParaRPr lang="en-US"/>
        </a:p>
      </dgm:t>
    </dgm:pt>
    <dgm:pt modelId="{EEE38D74-096B-451A-86B9-2E66C5EE06B2}" type="parTrans" cxnId="{D9D587C8-85A9-4265-8606-7FC5B1E1EF2B}">
      <dgm:prSet/>
      <dgm:spPr/>
      <dgm:t>
        <a:bodyPr/>
        <a:lstStyle/>
        <a:p>
          <a:endParaRPr lang="en-US"/>
        </a:p>
      </dgm:t>
    </dgm:pt>
    <dgm:pt modelId="{3D811FB9-8CB2-4EA9-8E92-B2DA734AD089}" type="sibTrans" cxnId="{D9D587C8-85A9-4265-8606-7FC5B1E1EF2B}">
      <dgm:prSet/>
      <dgm:spPr/>
      <dgm:t>
        <a:bodyPr/>
        <a:lstStyle/>
        <a:p>
          <a:endParaRPr lang="en-US"/>
        </a:p>
      </dgm:t>
    </dgm:pt>
    <dgm:pt modelId="{316732EA-0FCA-4E56-8F8C-4508224921EA}">
      <dgm:prSet/>
      <dgm:spPr/>
      <dgm:t>
        <a:bodyPr/>
        <a:lstStyle/>
        <a:p>
          <a:r>
            <a:rPr lang="en-US" b="1"/>
            <a:t>Security</a:t>
          </a:r>
          <a:endParaRPr lang="en-US"/>
        </a:p>
      </dgm:t>
    </dgm:pt>
    <dgm:pt modelId="{0770F9D8-1B6A-4F60-937B-F233298C77FC}" type="parTrans" cxnId="{8787526C-B73F-49FD-A7C5-3CBD8ED998A0}">
      <dgm:prSet/>
      <dgm:spPr/>
      <dgm:t>
        <a:bodyPr/>
        <a:lstStyle/>
        <a:p>
          <a:endParaRPr lang="en-US"/>
        </a:p>
      </dgm:t>
    </dgm:pt>
    <dgm:pt modelId="{E04490A7-3F83-4E1C-8588-571F97899595}" type="sibTrans" cxnId="{8787526C-B73F-49FD-A7C5-3CBD8ED998A0}">
      <dgm:prSet/>
      <dgm:spPr/>
      <dgm:t>
        <a:bodyPr/>
        <a:lstStyle/>
        <a:p>
          <a:endParaRPr lang="en-US"/>
        </a:p>
      </dgm:t>
    </dgm:pt>
    <dgm:pt modelId="{020529D0-2A90-4A66-8BAA-F888CDC23BC6}" type="pres">
      <dgm:prSet presAssocID="{AD744032-ABA4-4B7F-8AEE-8A6B43E7FFF0}" presName="linearFlow" presStyleCnt="0">
        <dgm:presLayoutVars>
          <dgm:dir/>
          <dgm:resizeHandles val="exact"/>
        </dgm:presLayoutVars>
      </dgm:prSet>
      <dgm:spPr/>
    </dgm:pt>
    <dgm:pt modelId="{211B83A6-0442-42AD-9F1E-3B1FB12893D7}" type="pres">
      <dgm:prSet presAssocID="{36D3F5CF-B66D-469E-B93F-F7D2B9204873}" presName="composite" presStyleCnt="0"/>
      <dgm:spPr/>
    </dgm:pt>
    <dgm:pt modelId="{48C594FE-F2FA-4DA2-B5B8-FD7FCE7F9A25}" type="pres">
      <dgm:prSet presAssocID="{36D3F5CF-B66D-469E-B93F-F7D2B9204873}" presName="imgShp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332F3700-AAAF-4E7C-B8A5-A87EE9B8AC7F}" type="pres">
      <dgm:prSet presAssocID="{36D3F5CF-B66D-469E-B93F-F7D2B9204873}" presName="txShp" presStyleLbl="node1" presStyleIdx="0" presStyleCnt="4">
        <dgm:presLayoutVars>
          <dgm:bulletEnabled val="1"/>
        </dgm:presLayoutVars>
      </dgm:prSet>
      <dgm:spPr/>
    </dgm:pt>
    <dgm:pt modelId="{81441991-7B9B-43E2-AE6B-681BF9C814E6}" type="pres">
      <dgm:prSet presAssocID="{0F0CA0AF-6585-4A73-8465-96658AC331FB}" presName="spacing" presStyleCnt="0"/>
      <dgm:spPr/>
    </dgm:pt>
    <dgm:pt modelId="{A8938261-0A1E-4D8D-A440-7F9396D6526E}" type="pres">
      <dgm:prSet presAssocID="{D00D4110-1D19-482D-B126-3B9C0733016E}" presName="composite" presStyleCnt="0"/>
      <dgm:spPr/>
    </dgm:pt>
    <dgm:pt modelId="{AA732929-F28B-4D45-B85C-FE053411F8E7}" type="pres">
      <dgm:prSet presAssocID="{D00D4110-1D19-482D-B126-3B9C0733016E}" presName="imgShp" presStyleLbl="fgImgPlace1" presStyleIdx="1" presStyleCnt="4"/>
      <dgm:spPr>
        <a:blipFill>
          <a:blip xmlns:r="http://schemas.openxmlformats.org/officeDocument/2006/relationships" r:embed="rId2"/>
          <a:srcRect/>
          <a:stretch>
            <a:fillRect l="-9000" r="-9000"/>
          </a:stretch>
        </a:blipFill>
      </dgm:spPr>
    </dgm:pt>
    <dgm:pt modelId="{0045C0B1-7983-48F4-B704-239DAF9D1CC2}" type="pres">
      <dgm:prSet presAssocID="{D00D4110-1D19-482D-B126-3B9C0733016E}" presName="txShp" presStyleLbl="node1" presStyleIdx="1" presStyleCnt="4">
        <dgm:presLayoutVars>
          <dgm:bulletEnabled val="1"/>
        </dgm:presLayoutVars>
      </dgm:prSet>
      <dgm:spPr/>
    </dgm:pt>
    <dgm:pt modelId="{69E5ECEA-691C-473D-A5AE-126E9B15B4DA}" type="pres">
      <dgm:prSet presAssocID="{8ABCCCCA-0EF8-4728-A76B-092D8F7918A5}" presName="spacing" presStyleCnt="0"/>
      <dgm:spPr/>
    </dgm:pt>
    <dgm:pt modelId="{B93A768C-99DC-49D2-BFE7-D51448665934}" type="pres">
      <dgm:prSet presAssocID="{99CCAB34-14BF-4ED4-88DA-BACF9A541FE1}" presName="composite" presStyleCnt="0"/>
      <dgm:spPr/>
    </dgm:pt>
    <dgm:pt modelId="{5E3944BD-9D17-4E61-A87A-C37D46C760E2}" type="pres">
      <dgm:prSet presAssocID="{99CCAB34-14BF-4ED4-88DA-BACF9A541FE1}" presName="imgShp" presStyleLbl="fgImgPlace1" presStyleIdx="2" presStyleCnt="4"/>
      <dgm:spPr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</dgm:spPr>
    </dgm:pt>
    <dgm:pt modelId="{5D7C23EC-B088-4591-A1BC-5779B0C8C474}" type="pres">
      <dgm:prSet presAssocID="{99CCAB34-14BF-4ED4-88DA-BACF9A541FE1}" presName="txShp" presStyleLbl="node1" presStyleIdx="2" presStyleCnt="4">
        <dgm:presLayoutVars>
          <dgm:bulletEnabled val="1"/>
        </dgm:presLayoutVars>
      </dgm:prSet>
      <dgm:spPr/>
    </dgm:pt>
    <dgm:pt modelId="{270A190C-CC69-4961-AA2C-8D423D4B7722}" type="pres">
      <dgm:prSet presAssocID="{3D811FB9-8CB2-4EA9-8E92-B2DA734AD089}" presName="spacing" presStyleCnt="0"/>
      <dgm:spPr/>
    </dgm:pt>
    <dgm:pt modelId="{9CFAFC43-08B0-492E-A2AA-E5DC028415C6}" type="pres">
      <dgm:prSet presAssocID="{316732EA-0FCA-4E56-8F8C-4508224921EA}" presName="composite" presStyleCnt="0"/>
      <dgm:spPr/>
    </dgm:pt>
    <dgm:pt modelId="{D3C5FAD7-5ED1-4D5F-8D30-D2C9C6F39E1C}" type="pres">
      <dgm:prSet presAssocID="{316732EA-0FCA-4E56-8F8C-4508224921EA}" presName="imgShp" presStyleLbl="fgImgPlace1" presStyleIdx="3" presStyleCnt="4"/>
      <dgm:spPr>
        <a:blipFill rotWithShape="1">
          <a:blip xmlns:r="http://schemas.openxmlformats.org/officeDocument/2006/relationships" r:embed="rId4"/>
          <a:srcRect/>
          <a:stretch>
            <a:fillRect l="-39000" r="-39000"/>
          </a:stretch>
        </a:blipFill>
      </dgm:spPr>
    </dgm:pt>
    <dgm:pt modelId="{562E62BE-DBBD-451E-9890-529D2057B0EB}" type="pres">
      <dgm:prSet presAssocID="{316732EA-0FCA-4E56-8F8C-4508224921EA}" presName="txShp" presStyleLbl="node1" presStyleIdx="3" presStyleCnt="4">
        <dgm:presLayoutVars>
          <dgm:bulletEnabled val="1"/>
        </dgm:presLayoutVars>
      </dgm:prSet>
      <dgm:spPr/>
    </dgm:pt>
  </dgm:ptLst>
  <dgm:cxnLst>
    <dgm:cxn modelId="{05097A17-A450-454C-99DE-17FA085C54B1}" type="presOf" srcId="{316732EA-0FCA-4E56-8F8C-4508224921EA}" destId="{562E62BE-DBBD-451E-9890-529D2057B0EB}" srcOrd="0" destOrd="0" presId="urn:microsoft.com/office/officeart/2005/8/layout/vList3"/>
    <dgm:cxn modelId="{EAF82918-B7F1-44CA-9AB6-983BBED68F21}" type="presOf" srcId="{AD744032-ABA4-4B7F-8AEE-8A6B43E7FFF0}" destId="{020529D0-2A90-4A66-8BAA-F888CDC23BC6}" srcOrd="0" destOrd="0" presId="urn:microsoft.com/office/officeart/2005/8/layout/vList3"/>
    <dgm:cxn modelId="{A5BC292E-168B-4E02-84BC-A4DDDBB77E14}" srcId="{AD744032-ABA4-4B7F-8AEE-8A6B43E7FFF0}" destId="{D00D4110-1D19-482D-B126-3B9C0733016E}" srcOrd="1" destOrd="0" parTransId="{B381BD24-2B6A-4936-9C82-0C7FA977C38E}" sibTransId="{8ABCCCCA-0EF8-4728-A76B-092D8F7918A5}"/>
    <dgm:cxn modelId="{E057105F-C31F-46BD-A91B-DA741393FF36}" type="presOf" srcId="{36D3F5CF-B66D-469E-B93F-F7D2B9204873}" destId="{332F3700-AAAF-4E7C-B8A5-A87EE9B8AC7F}" srcOrd="0" destOrd="0" presId="urn:microsoft.com/office/officeart/2005/8/layout/vList3"/>
    <dgm:cxn modelId="{8787526C-B73F-49FD-A7C5-3CBD8ED998A0}" srcId="{AD744032-ABA4-4B7F-8AEE-8A6B43E7FFF0}" destId="{316732EA-0FCA-4E56-8F8C-4508224921EA}" srcOrd="3" destOrd="0" parTransId="{0770F9D8-1B6A-4F60-937B-F233298C77FC}" sibTransId="{E04490A7-3F83-4E1C-8588-571F97899595}"/>
    <dgm:cxn modelId="{F0447D97-66A3-4B71-86D2-9F184E10BDD9}" srcId="{AD744032-ABA4-4B7F-8AEE-8A6B43E7FFF0}" destId="{36D3F5CF-B66D-469E-B93F-F7D2B9204873}" srcOrd="0" destOrd="0" parTransId="{4226DE7E-5E5C-4E2F-B1B2-BF7B6286A328}" sibTransId="{0F0CA0AF-6585-4A73-8465-96658AC331FB}"/>
    <dgm:cxn modelId="{06358B97-6B6D-4E6A-AFD0-858A83563FE0}" type="presOf" srcId="{D00D4110-1D19-482D-B126-3B9C0733016E}" destId="{0045C0B1-7983-48F4-B704-239DAF9D1CC2}" srcOrd="0" destOrd="0" presId="urn:microsoft.com/office/officeart/2005/8/layout/vList3"/>
    <dgm:cxn modelId="{D9D587C8-85A9-4265-8606-7FC5B1E1EF2B}" srcId="{AD744032-ABA4-4B7F-8AEE-8A6B43E7FFF0}" destId="{99CCAB34-14BF-4ED4-88DA-BACF9A541FE1}" srcOrd="2" destOrd="0" parTransId="{EEE38D74-096B-451A-86B9-2E66C5EE06B2}" sibTransId="{3D811FB9-8CB2-4EA9-8E92-B2DA734AD089}"/>
    <dgm:cxn modelId="{4DC8EBDE-032D-4EC2-A115-F3AB8451A6FD}" type="presOf" srcId="{99CCAB34-14BF-4ED4-88DA-BACF9A541FE1}" destId="{5D7C23EC-B088-4591-A1BC-5779B0C8C474}" srcOrd="0" destOrd="0" presId="urn:microsoft.com/office/officeart/2005/8/layout/vList3"/>
    <dgm:cxn modelId="{4CE78274-1AE5-47BB-A72F-12BDC3CE8993}" type="presParOf" srcId="{020529D0-2A90-4A66-8BAA-F888CDC23BC6}" destId="{211B83A6-0442-42AD-9F1E-3B1FB12893D7}" srcOrd="0" destOrd="0" presId="urn:microsoft.com/office/officeart/2005/8/layout/vList3"/>
    <dgm:cxn modelId="{CD084EF3-5E13-4C22-9B3C-73BE558860C3}" type="presParOf" srcId="{211B83A6-0442-42AD-9F1E-3B1FB12893D7}" destId="{48C594FE-F2FA-4DA2-B5B8-FD7FCE7F9A25}" srcOrd="0" destOrd="0" presId="urn:microsoft.com/office/officeart/2005/8/layout/vList3"/>
    <dgm:cxn modelId="{AB337A7E-7020-4285-9B45-62994A9380D8}" type="presParOf" srcId="{211B83A6-0442-42AD-9F1E-3B1FB12893D7}" destId="{332F3700-AAAF-4E7C-B8A5-A87EE9B8AC7F}" srcOrd="1" destOrd="0" presId="urn:microsoft.com/office/officeart/2005/8/layout/vList3"/>
    <dgm:cxn modelId="{E636D199-BCF8-4E78-85EE-71111D95319E}" type="presParOf" srcId="{020529D0-2A90-4A66-8BAA-F888CDC23BC6}" destId="{81441991-7B9B-43E2-AE6B-681BF9C814E6}" srcOrd="1" destOrd="0" presId="urn:microsoft.com/office/officeart/2005/8/layout/vList3"/>
    <dgm:cxn modelId="{AFD3C188-AE54-4F77-889B-47856D4672A3}" type="presParOf" srcId="{020529D0-2A90-4A66-8BAA-F888CDC23BC6}" destId="{A8938261-0A1E-4D8D-A440-7F9396D6526E}" srcOrd="2" destOrd="0" presId="urn:microsoft.com/office/officeart/2005/8/layout/vList3"/>
    <dgm:cxn modelId="{9D8457A8-94F4-4546-AAEC-F10165ECE823}" type="presParOf" srcId="{A8938261-0A1E-4D8D-A440-7F9396D6526E}" destId="{AA732929-F28B-4D45-B85C-FE053411F8E7}" srcOrd="0" destOrd="0" presId="urn:microsoft.com/office/officeart/2005/8/layout/vList3"/>
    <dgm:cxn modelId="{20A0DE0A-0D7E-4E5F-AA67-E06B48EEFD12}" type="presParOf" srcId="{A8938261-0A1E-4D8D-A440-7F9396D6526E}" destId="{0045C0B1-7983-48F4-B704-239DAF9D1CC2}" srcOrd="1" destOrd="0" presId="urn:microsoft.com/office/officeart/2005/8/layout/vList3"/>
    <dgm:cxn modelId="{5E573477-77B3-4029-88AD-D12F6D16B260}" type="presParOf" srcId="{020529D0-2A90-4A66-8BAA-F888CDC23BC6}" destId="{69E5ECEA-691C-473D-A5AE-126E9B15B4DA}" srcOrd="3" destOrd="0" presId="urn:microsoft.com/office/officeart/2005/8/layout/vList3"/>
    <dgm:cxn modelId="{EDF3E739-DEEA-4B40-B273-030AE2A721A8}" type="presParOf" srcId="{020529D0-2A90-4A66-8BAA-F888CDC23BC6}" destId="{B93A768C-99DC-49D2-BFE7-D51448665934}" srcOrd="4" destOrd="0" presId="urn:microsoft.com/office/officeart/2005/8/layout/vList3"/>
    <dgm:cxn modelId="{7144A373-E709-4880-B26F-1301FBAED206}" type="presParOf" srcId="{B93A768C-99DC-49D2-BFE7-D51448665934}" destId="{5E3944BD-9D17-4E61-A87A-C37D46C760E2}" srcOrd="0" destOrd="0" presId="urn:microsoft.com/office/officeart/2005/8/layout/vList3"/>
    <dgm:cxn modelId="{593338FE-A950-41A7-B69D-4EAD6A35A046}" type="presParOf" srcId="{B93A768C-99DC-49D2-BFE7-D51448665934}" destId="{5D7C23EC-B088-4591-A1BC-5779B0C8C474}" srcOrd="1" destOrd="0" presId="urn:microsoft.com/office/officeart/2005/8/layout/vList3"/>
    <dgm:cxn modelId="{5F4722B4-7FD1-4451-B0CC-82E9B0971563}" type="presParOf" srcId="{020529D0-2A90-4A66-8BAA-F888CDC23BC6}" destId="{270A190C-CC69-4961-AA2C-8D423D4B7722}" srcOrd="5" destOrd="0" presId="urn:microsoft.com/office/officeart/2005/8/layout/vList3"/>
    <dgm:cxn modelId="{E4A244F8-0EC5-42B0-BA1E-6F6550907576}" type="presParOf" srcId="{020529D0-2A90-4A66-8BAA-F888CDC23BC6}" destId="{9CFAFC43-08B0-492E-A2AA-E5DC028415C6}" srcOrd="6" destOrd="0" presId="urn:microsoft.com/office/officeart/2005/8/layout/vList3"/>
    <dgm:cxn modelId="{204D7447-4BD5-4073-89B0-7A08801851FE}" type="presParOf" srcId="{9CFAFC43-08B0-492E-A2AA-E5DC028415C6}" destId="{D3C5FAD7-5ED1-4D5F-8D30-D2C9C6F39E1C}" srcOrd="0" destOrd="0" presId="urn:microsoft.com/office/officeart/2005/8/layout/vList3"/>
    <dgm:cxn modelId="{D9E350BC-9FCF-4B3E-87E2-E1938154A94D}" type="presParOf" srcId="{9CFAFC43-08B0-492E-A2AA-E5DC028415C6}" destId="{562E62BE-DBBD-451E-9890-529D2057B0EB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627D0BF-E0EA-44A3-99AC-777F59102F34}" type="doc">
      <dgm:prSet loTypeId="urn:microsoft.com/office/officeart/2008/layout/AlternatingPictureBlocks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DE7B1B3-4445-498E-8630-01F6E34B3C06}">
      <dgm:prSet/>
      <dgm:spPr/>
      <dgm:t>
        <a:bodyPr/>
        <a:lstStyle/>
        <a:p>
          <a:r>
            <a:rPr lang="en-US" b="1" dirty="0"/>
            <a:t>Controlled</a:t>
          </a:r>
          <a:r>
            <a:rPr lang="en-US" dirty="0"/>
            <a:t> and </a:t>
          </a:r>
          <a:r>
            <a:rPr lang="en-US" b="1" dirty="0"/>
            <a:t>secured</a:t>
          </a:r>
          <a:r>
            <a:rPr lang="en-US" dirty="0"/>
            <a:t> access</a:t>
          </a:r>
        </a:p>
      </dgm:t>
    </dgm:pt>
    <dgm:pt modelId="{A1AEC7A2-2DD8-40C6-AFF9-C6107459CD56}" type="parTrans" cxnId="{9A290210-CCBC-419D-89E0-E43B92F8673C}">
      <dgm:prSet/>
      <dgm:spPr/>
      <dgm:t>
        <a:bodyPr/>
        <a:lstStyle/>
        <a:p>
          <a:endParaRPr lang="en-US"/>
        </a:p>
      </dgm:t>
    </dgm:pt>
    <dgm:pt modelId="{CC0D2868-E447-4F32-8CD2-BAF86E1DB371}" type="sibTrans" cxnId="{9A290210-CCBC-419D-89E0-E43B92F8673C}">
      <dgm:prSet/>
      <dgm:spPr/>
      <dgm:t>
        <a:bodyPr/>
        <a:lstStyle/>
        <a:p>
          <a:endParaRPr lang="en-US"/>
        </a:p>
      </dgm:t>
    </dgm:pt>
    <dgm:pt modelId="{26E0904C-744C-4116-BF88-81CDAFAB5B6E}">
      <dgm:prSet/>
      <dgm:spPr/>
      <dgm:t>
        <a:bodyPr/>
        <a:lstStyle/>
        <a:p>
          <a:r>
            <a:rPr lang="en-US" b="1" dirty="0"/>
            <a:t>Centralized</a:t>
          </a:r>
          <a:endParaRPr lang="en-US" dirty="0"/>
        </a:p>
      </dgm:t>
    </dgm:pt>
    <dgm:pt modelId="{49C99440-07B4-4CAA-B056-6D00AE366651}" type="parTrans" cxnId="{1F679187-7762-4D04-A6E3-57B5CDDED57E}">
      <dgm:prSet/>
      <dgm:spPr/>
      <dgm:t>
        <a:bodyPr/>
        <a:lstStyle/>
        <a:p>
          <a:endParaRPr lang="en-US"/>
        </a:p>
      </dgm:t>
    </dgm:pt>
    <dgm:pt modelId="{37077D56-7AAD-4BCC-9E62-729A6E9B21E7}" type="sibTrans" cxnId="{1F679187-7762-4D04-A6E3-57B5CDDED57E}">
      <dgm:prSet/>
      <dgm:spPr/>
      <dgm:t>
        <a:bodyPr/>
        <a:lstStyle/>
        <a:p>
          <a:endParaRPr lang="en-US"/>
        </a:p>
      </dgm:t>
    </dgm:pt>
    <dgm:pt modelId="{8FB008F6-F109-4E4F-B9DF-D1E3B23D3E50}">
      <dgm:prSet/>
      <dgm:spPr/>
      <dgm:t>
        <a:bodyPr/>
        <a:lstStyle/>
        <a:p>
          <a:r>
            <a:rPr lang="en-US" b="1" dirty="0"/>
            <a:t>Backed-up</a:t>
          </a:r>
          <a:endParaRPr lang="en-US" dirty="0"/>
        </a:p>
      </dgm:t>
    </dgm:pt>
    <dgm:pt modelId="{E782DF78-10A7-4E37-BF3F-E7C120761273}" type="parTrans" cxnId="{72B74710-10CA-412F-842B-738BB4AB90B8}">
      <dgm:prSet/>
      <dgm:spPr/>
      <dgm:t>
        <a:bodyPr/>
        <a:lstStyle/>
        <a:p>
          <a:endParaRPr lang="en-US"/>
        </a:p>
      </dgm:t>
    </dgm:pt>
    <dgm:pt modelId="{4907ADEA-04EE-408D-8E3F-B66559382FCF}" type="sibTrans" cxnId="{72B74710-10CA-412F-842B-738BB4AB90B8}">
      <dgm:prSet/>
      <dgm:spPr/>
      <dgm:t>
        <a:bodyPr/>
        <a:lstStyle/>
        <a:p>
          <a:endParaRPr lang="en-US"/>
        </a:p>
      </dgm:t>
    </dgm:pt>
    <dgm:pt modelId="{2C9DAE29-2DEF-4B27-BCFC-5A8A31BB8892}">
      <dgm:prSet/>
      <dgm:spPr/>
      <dgm:t>
        <a:bodyPr/>
        <a:lstStyle/>
        <a:p>
          <a:r>
            <a:rPr lang="en-US" b="1" dirty="0"/>
            <a:t>Consistent</a:t>
          </a:r>
        </a:p>
      </dgm:t>
    </dgm:pt>
    <dgm:pt modelId="{F4F8FB71-2E21-4361-983A-112C13760837}" type="parTrans" cxnId="{FF4DC02F-A93C-49ED-B1B8-E456F75E9E2C}">
      <dgm:prSet/>
      <dgm:spPr/>
      <dgm:t>
        <a:bodyPr/>
        <a:lstStyle/>
        <a:p>
          <a:endParaRPr lang="en-US"/>
        </a:p>
      </dgm:t>
    </dgm:pt>
    <dgm:pt modelId="{FBC1E877-B555-467F-8DA8-D80CD89366D0}" type="sibTrans" cxnId="{FF4DC02F-A93C-49ED-B1B8-E456F75E9E2C}">
      <dgm:prSet/>
      <dgm:spPr/>
      <dgm:t>
        <a:bodyPr/>
        <a:lstStyle/>
        <a:p>
          <a:endParaRPr lang="en-US"/>
        </a:p>
      </dgm:t>
    </dgm:pt>
    <dgm:pt modelId="{6C4299A4-D33A-4BC3-B6F1-D25557742E0F}" type="pres">
      <dgm:prSet presAssocID="{5627D0BF-E0EA-44A3-99AC-777F59102F34}" presName="linearFlow" presStyleCnt="0">
        <dgm:presLayoutVars>
          <dgm:dir/>
          <dgm:resizeHandles val="exact"/>
        </dgm:presLayoutVars>
      </dgm:prSet>
      <dgm:spPr/>
    </dgm:pt>
    <dgm:pt modelId="{A77A62E4-D9E6-4248-9412-09CFC74942FE}" type="pres">
      <dgm:prSet presAssocID="{7DE7B1B3-4445-498E-8630-01F6E34B3C06}" presName="comp" presStyleCnt="0"/>
      <dgm:spPr/>
    </dgm:pt>
    <dgm:pt modelId="{A5DBAE0D-991A-4F25-B20B-C8EE40B7E19A}" type="pres">
      <dgm:prSet presAssocID="{7DE7B1B3-4445-498E-8630-01F6E34B3C06}" presName="rect2" presStyleLbl="node1" presStyleIdx="0" presStyleCnt="4">
        <dgm:presLayoutVars>
          <dgm:bulletEnabled val="1"/>
        </dgm:presLayoutVars>
      </dgm:prSet>
      <dgm:spPr/>
    </dgm:pt>
    <dgm:pt modelId="{60CA1511-0913-4D16-8E44-3CCA7B1C600A}" type="pres">
      <dgm:prSet presAssocID="{7DE7B1B3-4445-498E-8630-01F6E34B3C06}" presName="rect1" presStyleLbl="lnNode1" presStyleIdx="0" presStyleCnt="4" custLinFactNeighborX="-1299" custLinFactNeighborY="128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F7A0D517-A527-4534-9C8D-05B65C2257D3}" type="pres">
      <dgm:prSet presAssocID="{CC0D2868-E447-4F32-8CD2-BAF86E1DB371}" presName="sibTrans" presStyleCnt="0"/>
      <dgm:spPr/>
    </dgm:pt>
    <dgm:pt modelId="{2BF78A65-5F05-4CC0-9F16-81B8D6F7548E}" type="pres">
      <dgm:prSet presAssocID="{26E0904C-744C-4116-BF88-81CDAFAB5B6E}" presName="comp" presStyleCnt="0"/>
      <dgm:spPr/>
    </dgm:pt>
    <dgm:pt modelId="{A64E40C6-8B49-4EFB-874D-C0DC85860B76}" type="pres">
      <dgm:prSet presAssocID="{26E0904C-744C-4116-BF88-81CDAFAB5B6E}" presName="rect2" presStyleLbl="node1" presStyleIdx="1" presStyleCnt="4">
        <dgm:presLayoutVars>
          <dgm:bulletEnabled val="1"/>
        </dgm:presLayoutVars>
      </dgm:prSet>
      <dgm:spPr/>
    </dgm:pt>
    <dgm:pt modelId="{D9CADEF2-948C-4B2D-8891-A1BE87DA10FA}" type="pres">
      <dgm:prSet presAssocID="{26E0904C-744C-4116-BF88-81CDAFAB5B6E}" presName="rect1" presStyleLbl="lnNode1" presStyleIdx="1" presStyleCnt="4" custLinFactNeighborX="1809" custLinFactNeighborY="139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F5A5F84E-36CD-4E51-A7A2-47B31AD57CDA}" type="pres">
      <dgm:prSet presAssocID="{37077D56-7AAD-4BCC-9E62-729A6E9B21E7}" presName="sibTrans" presStyleCnt="0"/>
      <dgm:spPr/>
    </dgm:pt>
    <dgm:pt modelId="{A7EA0D24-04EF-41ED-B5A0-CFD9639B7668}" type="pres">
      <dgm:prSet presAssocID="{8FB008F6-F109-4E4F-B9DF-D1E3B23D3E50}" presName="comp" presStyleCnt="0"/>
      <dgm:spPr/>
    </dgm:pt>
    <dgm:pt modelId="{4F298B04-3DA3-4298-BE58-818BAD27AC4A}" type="pres">
      <dgm:prSet presAssocID="{8FB008F6-F109-4E4F-B9DF-D1E3B23D3E50}" presName="rect2" presStyleLbl="node1" presStyleIdx="2" presStyleCnt="4">
        <dgm:presLayoutVars>
          <dgm:bulletEnabled val="1"/>
        </dgm:presLayoutVars>
      </dgm:prSet>
      <dgm:spPr/>
    </dgm:pt>
    <dgm:pt modelId="{37F149CD-F474-4FA1-8453-57D5D8752604}" type="pres">
      <dgm:prSet presAssocID="{8FB008F6-F109-4E4F-B9DF-D1E3B23D3E50}" presName="rect1" presStyleLbl="ln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</dgm:pt>
    <dgm:pt modelId="{6194976C-3D8B-4031-8325-BA28E426B4C1}" type="pres">
      <dgm:prSet presAssocID="{4907ADEA-04EE-408D-8E3F-B66559382FCF}" presName="sibTrans" presStyleCnt="0"/>
      <dgm:spPr/>
    </dgm:pt>
    <dgm:pt modelId="{3D4B0454-33F6-4585-A90D-0594F3126CC7}" type="pres">
      <dgm:prSet presAssocID="{2C9DAE29-2DEF-4B27-BCFC-5A8A31BB8892}" presName="comp" presStyleCnt="0"/>
      <dgm:spPr/>
    </dgm:pt>
    <dgm:pt modelId="{7623ABA1-5E56-46F1-9B9F-03D9B017F2B3}" type="pres">
      <dgm:prSet presAssocID="{2C9DAE29-2DEF-4B27-BCFC-5A8A31BB8892}" presName="rect2" presStyleLbl="node1" presStyleIdx="3" presStyleCnt="4">
        <dgm:presLayoutVars>
          <dgm:bulletEnabled val="1"/>
        </dgm:presLayoutVars>
      </dgm:prSet>
      <dgm:spPr/>
    </dgm:pt>
    <dgm:pt modelId="{3BFC7EA8-A4B6-4452-822E-4D99182A233E}" type="pres">
      <dgm:prSet presAssocID="{2C9DAE29-2DEF-4B27-BCFC-5A8A31BB8892}" presName="rect1" presStyleLbl="ln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9A290210-CCBC-419D-89E0-E43B92F8673C}" srcId="{5627D0BF-E0EA-44A3-99AC-777F59102F34}" destId="{7DE7B1B3-4445-498E-8630-01F6E34B3C06}" srcOrd="0" destOrd="0" parTransId="{A1AEC7A2-2DD8-40C6-AFF9-C6107459CD56}" sibTransId="{CC0D2868-E447-4F32-8CD2-BAF86E1DB371}"/>
    <dgm:cxn modelId="{72B74710-10CA-412F-842B-738BB4AB90B8}" srcId="{5627D0BF-E0EA-44A3-99AC-777F59102F34}" destId="{8FB008F6-F109-4E4F-B9DF-D1E3B23D3E50}" srcOrd="2" destOrd="0" parTransId="{E782DF78-10A7-4E37-BF3F-E7C120761273}" sibTransId="{4907ADEA-04EE-408D-8E3F-B66559382FCF}"/>
    <dgm:cxn modelId="{FF4DC02F-A93C-49ED-B1B8-E456F75E9E2C}" srcId="{5627D0BF-E0EA-44A3-99AC-777F59102F34}" destId="{2C9DAE29-2DEF-4B27-BCFC-5A8A31BB8892}" srcOrd="3" destOrd="0" parTransId="{F4F8FB71-2E21-4361-983A-112C13760837}" sibTransId="{FBC1E877-B555-467F-8DA8-D80CD89366D0}"/>
    <dgm:cxn modelId="{08608737-2585-4240-B78B-E5F26C9A20DA}" type="presOf" srcId="{5627D0BF-E0EA-44A3-99AC-777F59102F34}" destId="{6C4299A4-D33A-4BC3-B6F1-D25557742E0F}" srcOrd="0" destOrd="0" presId="urn:microsoft.com/office/officeart/2008/layout/AlternatingPictureBlocks"/>
    <dgm:cxn modelId="{03D9A775-6BAC-4A78-B3F0-751B96F0F416}" type="presOf" srcId="{7DE7B1B3-4445-498E-8630-01F6E34B3C06}" destId="{A5DBAE0D-991A-4F25-B20B-C8EE40B7E19A}" srcOrd="0" destOrd="0" presId="urn:microsoft.com/office/officeart/2008/layout/AlternatingPictureBlocks"/>
    <dgm:cxn modelId="{FC2F0E76-3C01-4FFD-AE10-E40E369C2990}" type="presOf" srcId="{8FB008F6-F109-4E4F-B9DF-D1E3B23D3E50}" destId="{4F298B04-3DA3-4298-BE58-818BAD27AC4A}" srcOrd="0" destOrd="0" presId="urn:microsoft.com/office/officeart/2008/layout/AlternatingPictureBlocks"/>
    <dgm:cxn modelId="{1F679187-7762-4D04-A6E3-57B5CDDED57E}" srcId="{5627D0BF-E0EA-44A3-99AC-777F59102F34}" destId="{26E0904C-744C-4116-BF88-81CDAFAB5B6E}" srcOrd="1" destOrd="0" parTransId="{49C99440-07B4-4CAA-B056-6D00AE366651}" sibTransId="{37077D56-7AAD-4BCC-9E62-729A6E9B21E7}"/>
    <dgm:cxn modelId="{40DFACC0-59FB-4725-9D62-D51969FECB79}" type="presOf" srcId="{26E0904C-744C-4116-BF88-81CDAFAB5B6E}" destId="{A64E40C6-8B49-4EFB-874D-C0DC85860B76}" srcOrd="0" destOrd="0" presId="urn:microsoft.com/office/officeart/2008/layout/AlternatingPictureBlocks"/>
    <dgm:cxn modelId="{6517B6EE-9406-4AC2-B9F7-0D925421C0C2}" type="presOf" srcId="{2C9DAE29-2DEF-4B27-BCFC-5A8A31BB8892}" destId="{7623ABA1-5E56-46F1-9B9F-03D9B017F2B3}" srcOrd="0" destOrd="0" presId="urn:microsoft.com/office/officeart/2008/layout/AlternatingPictureBlocks"/>
    <dgm:cxn modelId="{6075164E-C535-4292-B899-C945A31D4C93}" type="presParOf" srcId="{6C4299A4-D33A-4BC3-B6F1-D25557742E0F}" destId="{A77A62E4-D9E6-4248-9412-09CFC74942FE}" srcOrd="0" destOrd="0" presId="urn:microsoft.com/office/officeart/2008/layout/AlternatingPictureBlocks"/>
    <dgm:cxn modelId="{29C739CD-54EE-4406-8388-D0AFD809CAEF}" type="presParOf" srcId="{A77A62E4-D9E6-4248-9412-09CFC74942FE}" destId="{A5DBAE0D-991A-4F25-B20B-C8EE40B7E19A}" srcOrd="0" destOrd="0" presId="urn:microsoft.com/office/officeart/2008/layout/AlternatingPictureBlocks"/>
    <dgm:cxn modelId="{44668632-6E8F-4622-AC26-B290B2923D94}" type="presParOf" srcId="{A77A62E4-D9E6-4248-9412-09CFC74942FE}" destId="{60CA1511-0913-4D16-8E44-3CCA7B1C600A}" srcOrd="1" destOrd="0" presId="urn:microsoft.com/office/officeart/2008/layout/AlternatingPictureBlocks"/>
    <dgm:cxn modelId="{87F93123-4D7B-421B-A6D5-E75434E41DEE}" type="presParOf" srcId="{6C4299A4-D33A-4BC3-B6F1-D25557742E0F}" destId="{F7A0D517-A527-4534-9C8D-05B65C2257D3}" srcOrd="1" destOrd="0" presId="urn:microsoft.com/office/officeart/2008/layout/AlternatingPictureBlocks"/>
    <dgm:cxn modelId="{CD7B7B87-E0C9-43FB-BCEE-FA1AF9632946}" type="presParOf" srcId="{6C4299A4-D33A-4BC3-B6F1-D25557742E0F}" destId="{2BF78A65-5F05-4CC0-9F16-81B8D6F7548E}" srcOrd="2" destOrd="0" presId="urn:microsoft.com/office/officeart/2008/layout/AlternatingPictureBlocks"/>
    <dgm:cxn modelId="{F9C47850-2740-4D18-8C9B-21DBEB870971}" type="presParOf" srcId="{2BF78A65-5F05-4CC0-9F16-81B8D6F7548E}" destId="{A64E40C6-8B49-4EFB-874D-C0DC85860B76}" srcOrd="0" destOrd="0" presId="urn:microsoft.com/office/officeart/2008/layout/AlternatingPictureBlocks"/>
    <dgm:cxn modelId="{9A6C5E4D-3CB4-4BD8-B17C-2E9A915E985C}" type="presParOf" srcId="{2BF78A65-5F05-4CC0-9F16-81B8D6F7548E}" destId="{D9CADEF2-948C-4B2D-8891-A1BE87DA10FA}" srcOrd="1" destOrd="0" presId="urn:microsoft.com/office/officeart/2008/layout/AlternatingPictureBlocks"/>
    <dgm:cxn modelId="{4BAA4F98-CFC9-43FB-ACAA-AF78079D2205}" type="presParOf" srcId="{6C4299A4-D33A-4BC3-B6F1-D25557742E0F}" destId="{F5A5F84E-36CD-4E51-A7A2-47B31AD57CDA}" srcOrd="3" destOrd="0" presId="urn:microsoft.com/office/officeart/2008/layout/AlternatingPictureBlocks"/>
    <dgm:cxn modelId="{7D1BC325-4837-4EBC-A107-3AB1E334C7E1}" type="presParOf" srcId="{6C4299A4-D33A-4BC3-B6F1-D25557742E0F}" destId="{A7EA0D24-04EF-41ED-B5A0-CFD9639B7668}" srcOrd="4" destOrd="0" presId="urn:microsoft.com/office/officeart/2008/layout/AlternatingPictureBlocks"/>
    <dgm:cxn modelId="{C96B1A05-0AAC-4450-8E73-769988E81EE5}" type="presParOf" srcId="{A7EA0D24-04EF-41ED-B5A0-CFD9639B7668}" destId="{4F298B04-3DA3-4298-BE58-818BAD27AC4A}" srcOrd="0" destOrd="0" presId="urn:microsoft.com/office/officeart/2008/layout/AlternatingPictureBlocks"/>
    <dgm:cxn modelId="{91B273A3-C6D8-4753-A185-BCA639F96EDF}" type="presParOf" srcId="{A7EA0D24-04EF-41ED-B5A0-CFD9639B7668}" destId="{37F149CD-F474-4FA1-8453-57D5D8752604}" srcOrd="1" destOrd="0" presId="urn:microsoft.com/office/officeart/2008/layout/AlternatingPictureBlocks"/>
    <dgm:cxn modelId="{118592AD-7BE8-43B2-88EF-3DD4A9576359}" type="presParOf" srcId="{6C4299A4-D33A-4BC3-B6F1-D25557742E0F}" destId="{6194976C-3D8B-4031-8325-BA28E426B4C1}" srcOrd="5" destOrd="0" presId="urn:microsoft.com/office/officeart/2008/layout/AlternatingPictureBlocks"/>
    <dgm:cxn modelId="{9F3396DC-C0AF-4A9E-9162-05056472A0A5}" type="presParOf" srcId="{6C4299A4-D33A-4BC3-B6F1-D25557742E0F}" destId="{3D4B0454-33F6-4585-A90D-0594F3126CC7}" srcOrd="6" destOrd="0" presId="urn:microsoft.com/office/officeart/2008/layout/AlternatingPictureBlocks"/>
    <dgm:cxn modelId="{AAEAB8AE-C451-4872-8183-4B8ED88D4A79}" type="presParOf" srcId="{3D4B0454-33F6-4585-A90D-0594F3126CC7}" destId="{7623ABA1-5E56-46F1-9B9F-03D9B017F2B3}" srcOrd="0" destOrd="0" presId="urn:microsoft.com/office/officeart/2008/layout/AlternatingPictureBlocks"/>
    <dgm:cxn modelId="{D221D01D-E745-4B9F-B786-615C45904550}" type="presParOf" srcId="{3D4B0454-33F6-4585-A90D-0594F3126CC7}" destId="{3BFC7EA8-A4B6-4452-822E-4D99182A233E}" srcOrd="1" destOrd="0" presId="urn:microsoft.com/office/officeart/2008/layout/AlternatingPictureBlock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FB8E59-BAA2-432F-81D7-3CCD99B0BF64}" type="doc">
      <dgm:prSet loTypeId="urn:microsoft.com/office/officeart/2005/8/layout/arrow2" loCatId="process" qsTypeId="urn:microsoft.com/office/officeart/2005/8/quickstyle/3d4" qsCatId="3D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1623274B-1009-4BF2-AB70-F0CC3199E3D8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Lots of planning:</a:t>
          </a:r>
        </a:p>
      </dgm:t>
    </dgm:pt>
    <dgm:pt modelId="{9A77633A-164C-47F4-ABF5-A38A82F1F845}" type="parTrans" cxnId="{29F94C3F-DC67-4564-B551-717B15E21579}">
      <dgm:prSet/>
      <dgm:spPr/>
      <dgm:t>
        <a:bodyPr/>
        <a:lstStyle/>
        <a:p>
          <a:endParaRPr lang="en-US"/>
        </a:p>
      </dgm:t>
    </dgm:pt>
    <dgm:pt modelId="{99CEADE1-7FD2-4AAE-A723-EB195805E6AA}" type="sibTrans" cxnId="{29F94C3F-DC67-4564-B551-717B15E21579}">
      <dgm:prSet/>
      <dgm:spPr/>
      <dgm:t>
        <a:bodyPr/>
        <a:lstStyle/>
        <a:p>
          <a:endParaRPr lang="en-US"/>
        </a:p>
      </dgm:t>
    </dgm:pt>
    <dgm:pt modelId="{984BE68B-7067-47B7-B5AC-2CF75DD84285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Wireframe</a:t>
          </a:r>
        </a:p>
      </dgm:t>
    </dgm:pt>
    <dgm:pt modelId="{1D75290C-230D-428D-A093-CAFA5110F85C}" type="parTrans" cxnId="{C5E9341A-4B78-4DC8-BA84-BA0424DECBE9}">
      <dgm:prSet/>
      <dgm:spPr/>
      <dgm:t>
        <a:bodyPr/>
        <a:lstStyle/>
        <a:p>
          <a:endParaRPr lang="en-US"/>
        </a:p>
      </dgm:t>
    </dgm:pt>
    <dgm:pt modelId="{AE7E3A6D-3DD0-4856-A6DB-21E443E72DD3}" type="sibTrans" cxnId="{C5E9341A-4B78-4DC8-BA84-BA0424DECBE9}">
      <dgm:prSet/>
      <dgm:spPr/>
      <dgm:t>
        <a:bodyPr/>
        <a:lstStyle/>
        <a:p>
          <a:endParaRPr lang="en-US"/>
        </a:p>
      </dgm:t>
    </dgm:pt>
    <dgm:pt modelId="{9D7A5BC1-8A2D-45F3-81D4-E83BE00540CD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Class domains</a:t>
          </a:r>
        </a:p>
      </dgm:t>
    </dgm:pt>
    <dgm:pt modelId="{869B5355-9E7E-4BA1-9767-6CA0A4B832F6}" type="parTrans" cxnId="{E4045635-E948-4CA0-906A-0B0F68811BFA}">
      <dgm:prSet/>
      <dgm:spPr/>
      <dgm:t>
        <a:bodyPr/>
        <a:lstStyle/>
        <a:p>
          <a:endParaRPr lang="en-US"/>
        </a:p>
      </dgm:t>
    </dgm:pt>
    <dgm:pt modelId="{78F1778D-137B-4107-83DA-100EBC14AB86}" type="sibTrans" cxnId="{E4045635-E948-4CA0-906A-0B0F68811BFA}">
      <dgm:prSet/>
      <dgm:spPr/>
      <dgm:t>
        <a:bodyPr/>
        <a:lstStyle/>
        <a:p>
          <a:endParaRPr lang="en-US"/>
        </a:p>
      </dgm:t>
    </dgm:pt>
    <dgm:pt modelId="{8F022BDE-55F4-4130-B001-EF4B6DC8EBEB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Activity Diagrams</a:t>
          </a:r>
        </a:p>
      </dgm:t>
    </dgm:pt>
    <dgm:pt modelId="{E81C7270-5F65-4DCF-83BB-3376981BD15C}" type="parTrans" cxnId="{19EF6CC6-05FE-44D5-B2BB-C767C9AAD3CA}">
      <dgm:prSet/>
      <dgm:spPr/>
      <dgm:t>
        <a:bodyPr/>
        <a:lstStyle/>
        <a:p>
          <a:endParaRPr lang="en-US"/>
        </a:p>
      </dgm:t>
    </dgm:pt>
    <dgm:pt modelId="{0E7440B7-89CE-404F-9A0F-0D10F616BBA2}" type="sibTrans" cxnId="{19EF6CC6-05FE-44D5-B2BB-C767C9AAD3CA}">
      <dgm:prSet/>
      <dgm:spPr/>
      <dgm:t>
        <a:bodyPr/>
        <a:lstStyle/>
        <a:p>
          <a:endParaRPr lang="en-US"/>
        </a:p>
      </dgm:t>
    </dgm:pt>
    <dgm:pt modelId="{6C1E43C2-95F3-40C2-B57E-42EB9F661CB2}">
      <dgm:prSet/>
      <dgm:spPr/>
      <dgm:t>
        <a:bodyPr/>
        <a:lstStyle/>
        <a:p>
          <a:r>
            <a:rPr lang="en-US" dirty="0">
              <a:solidFill>
                <a:schemeClr val="accent3">
                  <a:lumMod val="20000"/>
                  <a:lumOff val="80000"/>
                </a:schemeClr>
              </a:solidFill>
            </a:rPr>
            <a:t>System Sequence Diagrams</a:t>
          </a:r>
        </a:p>
      </dgm:t>
    </dgm:pt>
    <dgm:pt modelId="{BD6BF0D4-1F20-409E-8BC6-7F2512FEA863}" type="parTrans" cxnId="{74D0EA77-090D-4A5F-811D-77DE60007027}">
      <dgm:prSet/>
      <dgm:spPr/>
      <dgm:t>
        <a:bodyPr/>
        <a:lstStyle/>
        <a:p>
          <a:endParaRPr lang="en-US"/>
        </a:p>
      </dgm:t>
    </dgm:pt>
    <dgm:pt modelId="{6870668F-D837-4363-B7BF-4E0C5253FBD9}" type="sibTrans" cxnId="{74D0EA77-090D-4A5F-811D-77DE60007027}">
      <dgm:prSet/>
      <dgm:spPr/>
      <dgm:t>
        <a:bodyPr/>
        <a:lstStyle/>
        <a:p>
          <a:endParaRPr lang="en-US"/>
        </a:p>
      </dgm:t>
    </dgm:pt>
    <dgm:pt modelId="{54F60560-CBDD-42B4-9C0D-1DBA409D5999}" type="pres">
      <dgm:prSet presAssocID="{A2FB8E59-BAA2-432F-81D7-3CCD99B0BF64}" presName="arrowDiagram" presStyleCnt="0">
        <dgm:presLayoutVars>
          <dgm:chMax val="5"/>
          <dgm:dir/>
          <dgm:resizeHandles val="exact"/>
        </dgm:presLayoutVars>
      </dgm:prSet>
      <dgm:spPr/>
    </dgm:pt>
    <dgm:pt modelId="{7B2A2280-F374-4AD3-ABAA-8A9AF41A59E2}" type="pres">
      <dgm:prSet presAssocID="{A2FB8E59-BAA2-432F-81D7-3CCD99B0BF64}" presName="arrow" presStyleLbl="bgShp" presStyleIdx="0" presStyleCnt="1"/>
      <dgm:spPr/>
    </dgm:pt>
    <dgm:pt modelId="{CE27DFAE-D745-4B11-B217-3A8E39E56749}" type="pres">
      <dgm:prSet presAssocID="{A2FB8E59-BAA2-432F-81D7-3CCD99B0BF64}" presName="arrowDiagram1" presStyleCnt="0">
        <dgm:presLayoutVars>
          <dgm:bulletEnabled val="1"/>
        </dgm:presLayoutVars>
      </dgm:prSet>
      <dgm:spPr/>
    </dgm:pt>
    <dgm:pt modelId="{78A565BC-C88F-406B-BD60-36B8F992D8BD}" type="pres">
      <dgm:prSet presAssocID="{1623274B-1009-4BF2-AB70-F0CC3199E3D8}" presName="bullet1" presStyleLbl="node1" presStyleIdx="0" presStyleCnt="1"/>
      <dgm:spPr/>
    </dgm:pt>
    <dgm:pt modelId="{8EF6A926-8281-4CC1-AE22-92AF4FF5021A}" type="pres">
      <dgm:prSet presAssocID="{1623274B-1009-4BF2-AB70-F0CC3199E3D8}" presName="textBox1" presStyleLbl="revTx" presStyleIdx="0" presStyleCnt="1" custScaleX="205929" custScaleY="130640">
        <dgm:presLayoutVars>
          <dgm:bulletEnabled val="1"/>
        </dgm:presLayoutVars>
      </dgm:prSet>
      <dgm:spPr/>
    </dgm:pt>
  </dgm:ptLst>
  <dgm:cxnLst>
    <dgm:cxn modelId="{C5E9341A-4B78-4DC8-BA84-BA0424DECBE9}" srcId="{1623274B-1009-4BF2-AB70-F0CC3199E3D8}" destId="{984BE68B-7067-47B7-B5AC-2CF75DD84285}" srcOrd="0" destOrd="0" parTransId="{1D75290C-230D-428D-A093-CAFA5110F85C}" sibTransId="{AE7E3A6D-3DD0-4856-A6DB-21E443E72DD3}"/>
    <dgm:cxn modelId="{F395B328-DE40-43F7-BFBB-EBEB009A6809}" type="presOf" srcId="{9D7A5BC1-8A2D-45F3-81D4-E83BE00540CD}" destId="{8EF6A926-8281-4CC1-AE22-92AF4FF5021A}" srcOrd="0" destOrd="2" presId="urn:microsoft.com/office/officeart/2005/8/layout/arrow2"/>
    <dgm:cxn modelId="{7EF4F728-785C-4DFA-B9CF-CF32688C611F}" type="presOf" srcId="{8F022BDE-55F4-4130-B001-EF4B6DC8EBEB}" destId="{8EF6A926-8281-4CC1-AE22-92AF4FF5021A}" srcOrd="0" destOrd="3" presId="urn:microsoft.com/office/officeart/2005/8/layout/arrow2"/>
    <dgm:cxn modelId="{44294033-33C3-40E6-90F6-C613E8F605D5}" type="presOf" srcId="{1623274B-1009-4BF2-AB70-F0CC3199E3D8}" destId="{8EF6A926-8281-4CC1-AE22-92AF4FF5021A}" srcOrd="0" destOrd="0" presId="urn:microsoft.com/office/officeart/2005/8/layout/arrow2"/>
    <dgm:cxn modelId="{E4045635-E948-4CA0-906A-0B0F68811BFA}" srcId="{1623274B-1009-4BF2-AB70-F0CC3199E3D8}" destId="{9D7A5BC1-8A2D-45F3-81D4-E83BE00540CD}" srcOrd="1" destOrd="0" parTransId="{869B5355-9E7E-4BA1-9767-6CA0A4B832F6}" sibTransId="{78F1778D-137B-4107-83DA-100EBC14AB86}"/>
    <dgm:cxn modelId="{29F94C3F-DC67-4564-B551-717B15E21579}" srcId="{A2FB8E59-BAA2-432F-81D7-3CCD99B0BF64}" destId="{1623274B-1009-4BF2-AB70-F0CC3199E3D8}" srcOrd="0" destOrd="0" parTransId="{9A77633A-164C-47F4-ABF5-A38A82F1F845}" sibTransId="{99CEADE1-7FD2-4AAE-A723-EB195805E6AA}"/>
    <dgm:cxn modelId="{74D0EA77-090D-4A5F-811D-77DE60007027}" srcId="{1623274B-1009-4BF2-AB70-F0CC3199E3D8}" destId="{6C1E43C2-95F3-40C2-B57E-42EB9F661CB2}" srcOrd="3" destOrd="0" parTransId="{BD6BF0D4-1F20-409E-8BC6-7F2512FEA863}" sibTransId="{6870668F-D837-4363-B7BF-4E0C5253FBD9}"/>
    <dgm:cxn modelId="{EEED637D-16E8-41A4-8C04-04CD3A28C9F6}" type="presOf" srcId="{984BE68B-7067-47B7-B5AC-2CF75DD84285}" destId="{8EF6A926-8281-4CC1-AE22-92AF4FF5021A}" srcOrd="0" destOrd="1" presId="urn:microsoft.com/office/officeart/2005/8/layout/arrow2"/>
    <dgm:cxn modelId="{4167287F-6411-4C8B-BEC4-B824FE611357}" type="presOf" srcId="{6C1E43C2-95F3-40C2-B57E-42EB9F661CB2}" destId="{8EF6A926-8281-4CC1-AE22-92AF4FF5021A}" srcOrd="0" destOrd="4" presId="urn:microsoft.com/office/officeart/2005/8/layout/arrow2"/>
    <dgm:cxn modelId="{19EF6CC6-05FE-44D5-B2BB-C767C9AAD3CA}" srcId="{1623274B-1009-4BF2-AB70-F0CC3199E3D8}" destId="{8F022BDE-55F4-4130-B001-EF4B6DC8EBEB}" srcOrd="2" destOrd="0" parTransId="{E81C7270-5F65-4DCF-83BB-3376981BD15C}" sibTransId="{0E7440B7-89CE-404F-9A0F-0D10F616BBA2}"/>
    <dgm:cxn modelId="{B6B374DB-4D57-460F-85B9-A88BCBB6CE66}" type="presOf" srcId="{A2FB8E59-BAA2-432F-81D7-3CCD99B0BF64}" destId="{54F60560-CBDD-42B4-9C0D-1DBA409D5999}" srcOrd="0" destOrd="0" presId="urn:microsoft.com/office/officeart/2005/8/layout/arrow2"/>
    <dgm:cxn modelId="{6417D148-623A-4D21-89B7-904211E30D42}" type="presParOf" srcId="{54F60560-CBDD-42B4-9C0D-1DBA409D5999}" destId="{7B2A2280-F374-4AD3-ABAA-8A9AF41A59E2}" srcOrd="0" destOrd="0" presId="urn:microsoft.com/office/officeart/2005/8/layout/arrow2"/>
    <dgm:cxn modelId="{E42E5A48-2361-4A78-8F5D-BDF4E7987538}" type="presParOf" srcId="{54F60560-CBDD-42B4-9C0D-1DBA409D5999}" destId="{CE27DFAE-D745-4B11-B217-3A8E39E56749}" srcOrd="1" destOrd="0" presId="urn:microsoft.com/office/officeart/2005/8/layout/arrow2"/>
    <dgm:cxn modelId="{9E581765-385D-4702-A9A6-C0A30BAF2707}" type="presParOf" srcId="{CE27DFAE-D745-4B11-B217-3A8E39E56749}" destId="{78A565BC-C88F-406B-BD60-36B8F992D8BD}" srcOrd="0" destOrd="0" presId="urn:microsoft.com/office/officeart/2005/8/layout/arrow2"/>
    <dgm:cxn modelId="{608557C9-7CF5-47E4-A0FF-C6E371382277}" type="presParOf" srcId="{CE27DFAE-D745-4B11-B217-3A8E39E56749}" destId="{8EF6A926-8281-4CC1-AE22-92AF4FF5021A}" srcOrd="1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CBB34F-4B27-482C-A741-FACE1E4E198C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2E49ABF-8194-4270-A6AE-906A34C244E1}">
      <dgm:prSet/>
      <dgm:spPr/>
      <dgm:t>
        <a:bodyPr/>
        <a:lstStyle/>
        <a:p>
          <a:r>
            <a:rPr lang="en-US" sz="2100" dirty="0">
              <a:solidFill>
                <a:schemeClr val="accent3">
                  <a:lumMod val="20000"/>
                  <a:lumOff val="80000"/>
                </a:schemeClr>
              </a:solidFill>
            </a:rPr>
            <a:t>Careful</a:t>
          </a:r>
          <a:r>
            <a:rPr lang="en-US" sz="2100" dirty="0"/>
            <a:t> Development:</a:t>
          </a:r>
        </a:p>
      </dgm:t>
    </dgm:pt>
    <dgm:pt modelId="{4B28CAE9-633A-4FE2-BED7-F9AD717551ED}" type="parTrans" cxnId="{770C100E-FA7F-45D0-8FC4-20AB91DBFF60}">
      <dgm:prSet/>
      <dgm:spPr/>
      <dgm:t>
        <a:bodyPr/>
        <a:lstStyle/>
        <a:p>
          <a:endParaRPr lang="en-US"/>
        </a:p>
      </dgm:t>
    </dgm:pt>
    <dgm:pt modelId="{6296B59D-6A8B-4176-8BB7-FE83DB5ECE2F}" type="sibTrans" cxnId="{770C100E-FA7F-45D0-8FC4-20AB91DBFF60}">
      <dgm:prSet/>
      <dgm:spPr/>
      <dgm:t>
        <a:bodyPr/>
        <a:lstStyle/>
        <a:p>
          <a:endParaRPr lang="en-US"/>
        </a:p>
      </dgm:t>
    </dgm:pt>
    <dgm:pt modelId="{6A022587-D0E6-457C-BF02-DB83743AE788}">
      <dgm:prSet custT="1"/>
      <dgm:spPr/>
      <dgm:t>
        <a:bodyPr/>
        <a:lstStyle/>
        <a:p>
          <a:r>
            <a:rPr lang="en-US" sz="1800" dirty="0"/>
            <a:t>Front and Back-end scripts</a:t>
          </a:r>
        </a:p>
      </dgm:t>
    </dgm:pt>
    <dgm:pt modelId="{E27A599B-90CE-4514-9869-FEBE23E0C76F}" type="parTrans" cxnId="{DFC47E65-039B-4522-B08E-2B7DC5DB7436}">
      <dgm:prSet/>
      <dgm:spPr/>
      <dgm:t>
        <a:bodyPr/>
        <a:lstStyle/>
        <a:p>
          <a:endParaRPr lang="en-US"/>
        </a:p>
      </dgm:t>
    </dgm:pt>
    <dgm:pt modelId="{8A58F07E-F5A8-4878-851A-32E5575A6D4B}" type="sibTrans" cxnId="{DFC47E65-039B-4522-B08E-2B7DC5DB7436}">
      <dgm:prSet/>
      <dgm:spPr/>
      <dgm:t>
        <a:bodyPr/>
        <a:lstStyle/>
        <a:p>
          <a:endParaRPr lang="en-US"/>
        </a:p>
      </dgm:t>
    </dgm:pt>
    <dgm:pt modelId="{96C14121-0241-4064-A05E-764150F0C40A}">
      <dgm:prSet custT="1"/>
      <dgm:spPr/>
      <dgm:t>
        <a:bodyPr/>
        <a:lstStyle/>
        <a:p>
          <a:r>
            <a:rPr lang="en-US" sz="1800" dirty="0"/>
            <a:t>Database architecture</a:t>
          </a:r>
        </a:p>
      </dgm:t>
    </dgm:pt>
    <dgm:pt modelId="{0BE62966-50E8-4252-8D36-12DAF1716451}" type="parTrans" cxnId="{84ADFD11-C6F5-4593-AC47-0FE7ABAB347E}">
      <dgm:prSet/>
      <dgm:spPr/>
      <dgm:t>
        <a:bodyPr/>
        <a:lstStyle/>
        <a:p>
          <a:endParaRPr lang="en-US"/>
        </a:p>
      </dgm:t>
    </dgm:pt>
    <dgm:pt modelId="{CBDCF57C-8B1E-40E2-BD3A-EA4FBE1F7648}" type="sibTrans" cxnId="{84ADFD11-C6F5-4593-AC47-0FE7ABAB347E}">
      <dgm:prSet/>
      <dgm:spPr/>
      <dgm:t>
        <a:bodyPr/>
        <a:lstStyle/>
        <a:p>
          <a:endParaRPr lang="en-US"/>
        </a:p>
      </dgm:t>
    </dgm:pt>
    <dgm:pt modelId="{8CF761AE-7696-42CF-B4AE-D2BE18AFE135}" type="pres">
      <dgm:prSet presAssocID="{9ACBB34F-4B27-482C-A741-FACE1E4E198C}" presName="CompostProcess" presStyleCnt="0">
        <dgm:presLayoutVars>
          <dgm:dir/>
          <dgm:resizeHandles val="exact"/>
        </dgm:presLayoutVars>
      </dgm:prSet>
      <dgm:spPr/>
    </dgm:pt>
    <dgm:pt modelId="{B0BEC350-9EB1-4DC8-B2EB-E56B0F908C32}" type="pres">
      <dgm:prSet presAssocID="{9ACBB34F-4B27-482C-A741-FACE1E4E198C}" presName="arrow" presStyleLbl="bgShp" presStyleIdx="0" presStyleCnt="1"/>
      <dgm:spPr/>
    </dgm:pt>
    <dgm:pt modelId="{42B29F6E-92B4-4E96-B8E9-79CFDA1F66DD}" type="pres">
      <dgm:prSet presAssocID="{9ACBB34F-4B27-482C-A741-FACE1E4E198C}" presName="linearProcess" presStyleCnt="0"/>
      <dgm:spPr/>
    </dgm:pt>
    <dgm:pt modelId="{BDFD5B13-1998-468D-BAF2-1A21FDF64C46}" type="pres">
      <dgm:prSet presAssocID="{52E49ABF-8194-4270-A6AE-906A34C244E1}" presName="textNode" presStyleLbl="node1" presStyleIdx="0" presStyleCnt="1" custScaleY="112289">
        <dgm:presLayoutVars>
          <dgm:bulletEnabled val="1"/>
        </dgm:presLayoutVars>
      </dgm:prSet>
      <dgm:spPr/>
    </dgm:pt>
  </dgm:ptLst>
  <dgm:cxnLst>
    <dgm:cxn modelId="{770C100E-FA7F-45D0-8FC4-20AB91DBFF60}" srcId="{9ACBB34F-4B27-482C-A741-FACE1E4E198C}" destId="{52E49ABF-8194-4270-A6AE-906A34C244E1}" srcOrd="0" destOrd="0" parTransId="{4B28CAE9-633A-4FE2-BED7-F9AD717551ED}" sibTransId="{6296B59D-6A8B-4176-8BB7-FE83DB5ECE2F}"/>
    <dgm:cxn modelId="{84ADFD11-C6F5-4593-AC47-0FE7ABAB347E}" srcId="{52E49ABF-8194-4270-A6AE-906A34C244E1}" destId="{96C14121-0241-4064-A05E-764150F0C40A}" srcOrd="1" destOrd="0" parTransId="{0BE62966-50E8-4252-8D36-12DAF1716451}" sibTransId="{CBDCF57C-8B1E-40E2-BD3A-EA4FBE1F7648}"/>
    <dgm:cxn modelId="{1D03D412-A29A-4E2F-B62C-2366D47002BF}" type="presOf" srcId="{6A022587-D0E6-457C-BF02-DB83743AE788}" destId="{BDFD5B13-1998-468D-BAF2-1A21FDF64C46}" srcOrd="0" destOrd="1" presId="urn:microsoft.com/office/officeart/2005/8/layout/hProcess9"/>
    <dgm:cxn modelId="{E0BA6F2E-6130-4595-A2A5-1696218D3A3E}" type="presOf" srcId="{52E49ABF-8194-4270-A6AE-906A34C244E1}" destId="{BDFD5B13-1998-468D-BAF2-1A21FDF64C46}" srcOrd="0" destOrd="0" presId="urn:microsoft.com/office/officeart/2005/8/layout/hProcess9"/>
    <dgm:cxn modelId="{DFC47E65-039B-4522-B08E-2B7DC5DB7436}" srcId="{52E49ABF-8194-4270-A6AE-906A34C244E1}" destId="{6A022587-D0E6-457C-BF02-DB83743AE788}" srcOrd="0" destOrd="0" parTransId="{E27A599B-90CE-4514-9869-FEBE23E0C76F}" sibTransId="{8A58F07E-F5A8-4878-851A-32E5575A6D4B}"/>
    <dgm:cxn modelId="{5A888696-8D39-49A2-8D87-F0433BFC2711}" type="presOf" srcId="{9ACBB34F-4B27-482C-A741-FACE1E4E198C}" destId="{8CF761AE-7696-42CF-B4AE-D2BE18AFE135}" srcOrd="0" destOrd="0" presId="urn:microsoft.com/office/officeart/2005/8/layout/hProcess9"/>
    <dgm:cxn modelId="{099824C3-0F6F-4E04-9A02-4177046959D7}" type="presOf" srcId="{96C14121-0241-4064-A05E-764150F0C40A}" destId="{BDFD5B13-1998-468D-BAF2-1A21FDF64C46}" srcOrd="0" destOrd="2" presId="urn:microsoft.com/office/officeart/2005/8/layout/hProcess9"/>
    <dgm:cxn modelId="{63B3B95C-D81E-4246-9544-75054690DDD5}" type="presParOf" srcId="{8CF761AE-7696-42CF-B4AE-D2BE18AFE135}" destId="{B0BEC350-9EB1-4DC8-B2EB-E56B0F908C32}" srcOrd="0" destOrd="0" presId="urn:microsoft.com/office/officeart/2005/8/layout/hProcess9"/>
    <dgm:cxn modelId="{A8A9D990-A621-4827-847A-188C872E42FB}" type="presParOf" srcId="{8CF761AE-7696-42CF-B4AE-D2BE18AFE135}" destId="{42B29F6E-92B4-4E96-B8E9-79CFDA1F66DD}" srcOrd="1" destOrd="0" presId="urn:microsoft.com/office/officeart/2005/8/layout/hProcess9"/>
    <dgm:cxn modelId="{DB26E2C7-BC1E-4D3F-908A-B2FAD45A7AFB}" type="presParOf" srcId="{42B29F6E-92B4-4E96-B8E9-79CFDA1F66DD}" destId="{BDFD5B13-1998-468D-BAF2-1A21FDF64C46}" srcOrd="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9B6321-7C8D-4774-98AF-A3EAB6EC704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FD8A147-1B99-4A2E-834D-97EBCCBF7B33}">
      <dgm:prSet/>
      <dgm:spPr/>
      <dgm:t>
        <a:bodyPr/>
        <a:lstStyle/>
        <a:p>
          <a:r>
            <a:rPr lang="en-US" dirty="0">
              <a:solidFill>
                <a:schemeClr val="accent5">
                  <a:lumMod val="40000"/>
                  <a:lumOff val="60000"/>
                </a:schemeClr>
              </a:solidFill>
            </a:rPr>
            <a:t>AKAiotagamma.org</a:t>
          </a:r>
        </a:p>
      </dgm:t>
    </dgm:pt>
    <dgm:pt modelId="{21FAB042-A855-4932-B6C7-810B30E52767}" type="parTrans" cxnId="{25BF2411-8122-484A-9F0B-B5F179503235}">
      <dgm:prSet/>
      <dgm:spPr/>
      <dgm:t>
        <a:bodyPr/>
        <a:lstStyle/>
        <a:p>
          <a:endParaRPr lang="en-US"/>
        </a:p>
      </dgm:t>
    </dgm:pt>
    <dgm:pt modelId="{F8209703-3CD9-4EA4-A33A-F282724A93C1}" type="sibTrans" cxnId="{25BF2411-8122-484A-9F0B-B5F179503235}">
      <dgm:prSet/>
      <dgm:spPr/>
      <dgm:t>
        <a:bodyPr/>
        <a:lstStyle/>
        <a:p>
          <a:endParaRPr lang="en-US"/>
        </a:p>
      </dgm:t>
    </dgm:pt>
    <dgm:pt modelId="{63753296-0DA6-49F4-B7F0-D4C4BCB4B11B}" type="pres">
      <dgm:prSet presAssocID="{559B6321-7C8D-4774-98AF-A3EAB6EC7042}" presName="linear" presStyleCnt="0">
        <dgm:presLayoutVars>
          <dgm:animLvl val="lvl"/>
          <dgm:resizeHandles val="exact"/>
        </dgm:presLayoutVars>
      </dgm:prSet>
      <dgm:spPr/>
    </dgm:pt>
    <dgm:pt modelId="{A267F688-145D-4FC3-8CE1-E5733441A873}" type="pres">
      <dgm:prSet presAssocID="{5FD8A147-1B99-4A2E-834D-97EBCCBF7B33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5BF2411-8122-484A-9F0B-B5F179503235}" srcId="{559B6321-7C8D-4774-98AF-A3EAB6EC7042}" destId="{5FD8A147-1B99-4A2E-834D-97EBCCBF7B33}" srcOrd="0" destOrd="0" parTransId="{21FAB042-A855-4932-B6C7-810B30E52767}" sibTransId="{F8209703-3CD9-4EA4-A33A-F282724A93C1}"/>
    <dgm:cxn modelId="{0F19F533-EFCE-4460-A921-88C182B21D73}" type="presOf" srcId="{559B6321-7C8D-4774-98AF-A3EAB6EC7042}" destId="{63753296-0DA6-49F4-B7F0-D4C4BCB4B11B}" srcOrd="0" destOrd="0" presId="urn:microsoft.com/office/officeart/2005/8/layout/vList2"/>
    <dgm:cxn modelId="{56BEEBEC-3999-4E82-BB7B-A1D513C569D1}" type="presOf" srcId="{5FD8A147-1B99-4A2E-834D-97EBCCBF7B33}" destId="{A267F688-145D-4FC3-8CE1-E5733441A873}" srcOrd="0" destOrd="0" presId="urn:microsoft.com/office/officeart/2005/8/layout/vList2"/>
    <dgm:cxn modelId="{C992D0C0-51BF-4EA9-AE32-5948495EC57F}" type="presParOf" srcId="{63753296-0DA6-49F4-B7F0-D4C4BCB4B11B}" destId="{A267F688-145D-4FC3-8CE1-E5733441A873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2F3700-AAAF-4E7C-B8A5-A87EE9B8AC7F}">
      <dsp:nvSpPr>
        <dsp:cNvPr id="0" name=""/>
        <dsp:cNvSpPr/>
      </dsp:nvSpPr>
      <dsp:spPr>
        <a:xfrm rot="10800000">
          <a:off x="745609" y="2428"/>
          <a:ext cx="2272284" cy="6930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6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Managing information </a:t>
          </a:r>
          <a:endParaRPr lang="en-US" sz="1800" kern="1200" dirty="0"/>
        </a:p>
      </dsp:txBody>
      <dsp:txXfrm rot="10800000">
        <a:off x="918876" y="2428"/>
        <a:ext cx="2099017" cy="693070"/>
      </dsp:txXfrm>
    </dsp:sp>
    <dsp:sp modelId="{48C594FE-F2FA-4DA2-B5B8-FD7FCE7F9A25}">
      <dsp:nvSpPr>
        <dsp:cNvPr id="0" name=""/>
        <dsp:cNvSpPr/>
      </dsp:nvSpPr>
      <dsp:spPr>
        <a:xfrm>
          <a:off x="399074" y="2428"/>
          <a:ext cx="693070" cy="693070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45C0B1-7983-48F4-B704-239DAF9D1CC2}">
      <dsp:nvSpPr>
        <dsp:cNvPr id="0" name=""/>
        <dsp:cNvSpPr/>
      </dsp:nvSpPr>
      <dsp:spPr>
        <a:xfrm rot="10800000">
          <a:off x="745609" y="902386"/>
          <a:ext cx="2272284" cy="6930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6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Sharing information</a:t>
          </a:r>
          <a:endParaRPr lang="en-US" sz="1800" kern="1200"/>
        </a:p>
      </dsp:txBody>
      <dsp:txXfrm rot="10800000">
        <a:off x="918876" y="902386"/>
        <a:ext cx="2099017" cy="693070"/>
      </dsp:txXfrm>
    </dsp:sp>
    <dsp:sp modelId="{AA732929-F28B-4D45-B85C-FE053411F8E7}">
      <dsp:nvSpPr>
        <dsp:cNvPr id="0" name=""/>
        <dsp:cNvSpPr/>
      </dsp:nvSpPr>
      <dsp:spPr>
        <a:xfrm>
          <a:off x="399074" y="902386"/>
          <a:ext cx="693070" cy="693070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l="-9000" r="-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7C23EC-B088-4591-A1BC-5779B0C8C474}">
      <dsp:nvSpPr>
        <dsp:cNvPr id="0" name=""/>
        <dsp:cNvSpPr/>
      </dsp:nvSpPr>
      <dsp:spPr>
        <a:xfrm rot="10800000">
          <a:off x="745609" y="1802343"/>
          <a:ext cx="2272284" cy="6930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6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Consistency</a:t>
          </a:r>
          <a:endParaRPr lang="en-US" sz="1800" kern="1200"/>
        </a:p>
      </dsp:txBody>
      <dsp:txXfrm rot="10800000">
        <a:off x="918876" y="1802343"/>
        <a:ext cx="2099017" cy="693070"/>
      </dsp:txXfrm>
    </dsp:sp>
    <dsp:sp modelId="{5E3944BD-9D17-4E61-A87A-C37D46C760E2}">
      <dsp:nvSpPr>
        <dsp:cNvPr id="0" name=""/>
        <dsp:cNvSpPr/>
      </dsp:nvSpPr>
      <dsp:spPr>
        <a:xfrm>
          <a:off x="399074" y="1802343"/>
          <a:ext cx="693070" cy="693070"/>
        </a:xfrm>
        <a:prstGeom prst="ellipse">
          <a:avLst/>
        </a:prstGeom>
        <a:blipFill rotWithShape="1">
          <a:blip xmlns:r="http://schemas.openxmlformats.org/officeDocument/2006/relationships" r:embed="rId3"/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2E62BE-DBBD-451E-9890-529D2057B0EB}">
      <dsp:nvSpPr>
        <dsp:cNvPr id="0" name=""/>
        <dsp:cNvSpPr/>
      </dsp:nvSpPr>
      <dsp:spPr>
        <a:xfrm rot="10800000">
          <a:off x="745609" y="2702301"/>
          <a:ext cx="2272284" cy="69307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5625" tIns="68580" rIns="128016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Security</a:t>
          </a:r>
          <a:endParaRPr lang="en-US" sz="1800" kern="1200"/>
        </a:p>
      </dsp:txBody>
      <dsp:txXfrm rot="10800000">
        <a:off x="918876" y="2702301"/>
        <a:ext cx="2099017" cy="693070"/>
      </dsp:txXfrm>
    </dsp:sp>
    <dsp:sp modelId="{D3C5FAD7-5ED1-4D5F-8D30-D2C9C6F39E1C}">
      <dsp:nvSpPr>
        <dsp:cNvPr id="0" name=""/>
        <dsp:cNvSpPr/>
      </dsp:nvSpPr>
      <dsp:spPr>
        <a:xfrm>
          <a:off x="399074" y="2702301"/>
          <a:ext cx="693070" cy="693070"/>
        </a:xfrm>
        <a:prstGeom prst="ellipse">
          <a:avLst/>
        </a:prstGeom>
        <a:blipFill rotWithShape="1">
          <a:blip xmlns:r="http://schemas.openxmlformats.org/officeDocument/2006/relationships" r:embed="rId4"/>
          <a:srcRect/>
          <a:stretch>
            <a:fillRect l="-39000" r="-39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DBAE0D-991A-4F25-B20B-C8EE40B7E19A}">
      <dsp:nvSpPr>
        <dsp:cNvPr id="0" name=""/>
        <dsp:cNvSpPr/>
      </dsp:nvSpPr>
      <dsp:spPr>
        <a:xfrm>
          <a:off x="1481124" y="823"/>
          <a:ext cx="1638202" cy="740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Controlled</a:t>
          </a:r>
          <a:r>
            <a:rPr lang="en-US" sz="1500" kern="1200" dirty="0"/>
            <a:t> and </a:t>
          </a:r>
          <a:r>
            <a:rPr lang="en-US" sz="1500" b="1" kern="1200" dirty="0"/>
            <a:t>secured</a:t>
          </a:r>
          <a:r>
            <a:rPr lang="en-US" sz="1500" kern="1200" dirty="0"/>
            <a:t> access</a:t>
          </a:r>
        </a:p>
      </dsp:txBody>
      <dsp:txXfrm>
        <a:off x="1481124" y="823"/>
        <a:ext cx="1638202" cy="740932"/>
      </dsp:txXfrm>
    </dsp:sp>
    <dsp:sp modelId="{60CA1511-0913-4D16-8E44-3CCA7B1C600A}">
      <dsp:nvSpPr>
        <dsp:cNvPr id="0" name=""/>
        <dsp:cNvSpPr/>
      </dsp:nvSpPr>
      <dsp:spPr>
        <a:xfrm>
          <a:off x="664720" y="10344"/>
          <a:ext cx="733523" cy="7409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A64E40C6-8B49-4EFB-874D-C0DC85860B76}">
      <dsp:nvSpPr>
        <dsp:cNvPr id="0" name=""/>
        <dsp:cNvSpPr/>
      </dsp:nvSpPr>
      <dsp:spPr>
        <a:xfrm>
          <a:off x="674248" y="864010"/>
          <a:ext cx="1638202" cy="740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Centralized</a:t>
          </a:r>
          <a:endParaRPr lang="en-US" sz="1500" kern="1200" dirty="0"/>
        </a:p>
      </dsp:txBody>
      <dsp:txXfrm>
        <a:off x="674248" y="864010"/>
        <a:ext cx="1638202" cy="740932"/>
      </dsp:txXfrm>
    </dsp:sp>
    <dsp:sp modelId="{D9CADEF2-948C-4B2D-8891-A1BE87DA10FA}">
      <dsp:nvSpPr>
        <dsp:cNvPr id="0" name=""/>
        <dsp:cNvSpPr/>
      </dsp:nvSpPr>
      <dsp:spPr>
        <a:xfrm>
          <a:off x="2399072" y="874324"/>
          <a:ext cx="733523" cy="740932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4F298B04-3DA3-4298-BE58-818BAD27AC4A}">
      <dsp:nvSpPr>
        <dsp:cNvPr id="0" name=""/>
        <dsp:cNvSpPr/>
      </dsp:nvSpPr>
      <dsp:spPr>
        <a:xfrm>
          <a:off x="1481124" y="1727196"/>
          <a:ext cx="1638202" cy="740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Backed-up</a:t>
          </a:r>
          <a:endParaRPr lang="en-US" sz="1500" kern="1200" dirty="0"/>
        </a:p>
      </dsp:txBody>
      <dsp:txXfrm>
        <a:off x="1481124" y="1727196"/>
        <a:ext cx="1638202" cy="740932"/>
      </dsp:txXfrm>
    </dsp:sp>
    <dsp:sp modelId="{37F149CD-F474-4FA1-8453-57D5D8752604}">
      <dsp:nvSpPr>
        <dsp:cNvPr id="0" name=""/>
        <dsp:cNvSpPr/>
      </dsp:nvSpPr>
      <dsp:spPr>
        <a:xfrm>
          <a:off x="674248" y="1727196"/>
          <a:ext cx="733523" cy="7409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  <dsp:sp modelId="{7623ABA1-5E56-46F1-9B9F-03D9B017F2B3}">
      <dsp:nvSpPr>
        <dsp:cNvPr id="0" name=""/>
        <dsp:cNvSpPr/>
      </dsp:nvSpPr>
      <dsp:spPr>
        <a:xfrm>
          <a:off x="674248" y="2590383"/>
          <a:ext cx="1638202" cy="7409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5000"/>
                <a:lumMod val="105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6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Consistent</a:t>
          </a:r>
        </a:p>
      </dsp:txBody>
      <dsp:txXfrm>
        <a:off x="674248" y="2590383"/>
        <a:ext cx="1638202" cy="740932"/>
      </dsp:txXfrm>
    </dsp:sp>
    <dsp:sp modelId="{3BFC7EA8-A4B6-4452-822E-4D99182A233E}">
      <dsp:nvSpPr>
        <dsp:cNvPr id="0" name=""/>
        <dsp:cNvSpPr/>
      </dsp:nvSpPr>
      <dsp:spPr>
        <a:xfrm>
          <a:off x="2385803" y="2590383"/>
          <a:ext cx="733523" cy="740932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>
          <a:schemeClr val="dk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2A2280-F374-4AD3-ABAA-8A9AF41A59E2}">
      <dsp:nvSpPr>
        <dsp:cNvPr id="0" name=""/>
        <dsp:cNvSpPr/>
      </dsp:nvSpPr>
      <dsp:spPr>
        <a:xfrm>
          <a:off x="-23637" y="321498"/>
          <a:ext cx="3986701" cy="249168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55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z="-12700" extrusionH="1700" prstMaterial="translucentPowder">
          <a:bevelT w="25400" h="6350" prst="softRound"/>
          <a:bevelB w="0" h="0" prst="convex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565BC-C88F-406B-BD60-36B8F992D8BD}">
      <dsp:nvSpPr>
        <dsp:cNvPr id="0" name=""/>
        <dsp:cNvSpPr/>
      </dsp:nvSpPr>
      <dsp:spPr>
        <a:xfrm>
          <a:off x="3018215" y="826813"/>
          <a:ext cx="295015" cy="295015"/>
        </a:xfrm>
        <a:prstGeom prst="ellipse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F6A926-8281-4CC1-AE22-92AF4FF5021A}">
      <dsp:nvSpPr>
        <dsp:cNvPr id="0" name=""/>
        <dsp:cNvSpPr/>
      </dsp:nvSpPr>
      <dsp:spPr>
        <a:xfrm>
          <a:off x="726428" y="692606"/>
          <a:ext cx="3283909" cy="2402294"/>
        </a:xfrm>
        <a:prstGeom prst="round2Diag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56323" bIns="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Lots of planning: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Wireframe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Class domains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Activity Diagrams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System Sequence Diagrams</a:t>
          </a:r>
        </a:p>
      </dsp:txBody>
      <dsp:txXfrm>
        <a:off x="843698" y="809876"/>
        <a:ext cx="3049369" cy="21677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BEC350-9EB1-4DC8-B2EB-E56B0F908C32}">
      <dsp:nvSpPr>
        <dsp:cNvPr id="0" name=""/>
        <dsp:cNvSpPr/>
      </dsp:nvSpPr>
      <dsp:spPr>
        <a:xfrm>
          <a:off x="242747" y="0"/>
          <a:ext cx="2751137" cy="3654475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D5B13-1998-468D-BAF2-1A21FDF64C46}">
      <dsp:nvSpPr>
        <dsp:cNvPr id="0" name=""/>
        <dsp:cNvSpPr/>
      </dsp:nvSpPr>
      <dsp:spPr>
        <a:xfrm>
          <a:off x="0" y="1006522"/>
          <a:ext cx="3236632" cy="164142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solidFill>
                <a:schemeClr val="accent3">
                  <a:lumMod val="20000"/>
                  <a:lumOff val="80000"/>
                </a:schemeClr>
              </a:solidFill>
            </a:rPr>
            <a:t>Careful</a:t>
          </a:r>
          <a:r>
            <a:rPr lang="en-US" sz="2100" kern="1200" dirty="0"/>
            <a:t> Development: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Front and Back-end scripts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Database architecture</a:t>
          </a:r>
        </a:p>
      </dsp:txBody>
      <dsp:txXfrm>
        <a:off x="80128" y="1086650"/>
        <a:ext cx="3076376" cy="148117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67F688-145D-4FC3-8CE1-E5733441A873}">
      <dsp:nvSpPr>
        <dsp:cNvPr id="0" name=""/>
        <dsp:cNvSpPr/>
      </dsp:nvSpPr>
      <dsp:spPr>
        <a:xfrm>
          <a:off x="0" y="964665"/>
          <a:ext cx="8520600" cy="14870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l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kern="1200" dirty="0">
              <a:solidFill>
                <a:schemeClr val="accent5">
                  <a:lumMod val="40000"/>
                  <a:lumOff val="60000"/>
                </a:schemeClr>
              </a:solidFill>
            </a:rPr>
            <a:t>AKAiotagamma.org</a:t>
          </a:r>
        </a:p>
      </dsp:txBody>
      <dsp:txXfrm>
        <a:off x="72593" y="1037258"/>
        <a:ext cx="8375414" cy="13418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PictureBlocks">
  <dgm:title val=""/>
  <dgm:desc val=""/>
  <dgm:catLst>
    <dgm:cat type="picture" pri="15000"/>
    <dgm:cat type="pictureconvert" pri="15000"/>
    <dgm:cat type="list" pri="13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ch" forName="comp" refType="w"/>
      <dgm:constr type="h" for="ch" forName="comp" refType="h"/>
      <dgm:constr type="h" for="ch" forName="sibTrans" refType="w" refFor="ch" refForName="comp" op="equ" fact="0.05"/>
    </dgm:constrLst>
    <dgm:ruleLst/>
    <dgm:forEach name="Name0" axis="ch" ptType="node">
      <dgm:layoutNode name="comp" styleLbl="node1">
        <dgm:alg type="composite">
          <dgm:param type="ar" val="3.30"/>
        </dgm:alg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hoose name="Name4">
              <dgm:if name="Name5" axis="desOrSelf" ptType="node" func="posOdd" op="equ" val="1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6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if>
          <dgm:else name="Name3">
            <dgm:choose name="Name7">
              <dgm:if name="Name8" axis="desOrSelf" ptType="node" func="posOdd" op="equ" val="1">
                <dgm:constrLst>
                  <dgm:constr type="l" for="ch" forName="rect1" refType="w" fact="0.7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if>
              <dgm:else name="Name9">
                <dgm:constrLst>
                  <dgm:constr type="l" for="ch" forName="rect1" refType="w" fact="0"/>
                  <dgm:constr type="t" for="ch" forName="rect1" refType="h" fact="0"/>
                  <dgm:constr type="w" for="ch" forName="rect1" refType="w" fact="0.3"/>
                  <dgm:constr type="h" for="ch" forName="rect1" refType="h"/>
                  <dgm:constr type="l" for="ch" forName="rect2" refType="w" fact="0.33"/>
                  <dgm:constr type="t" for="ch" forName="rect2" refType="h" fact="0"/>
                  <dgm:constr type="w" for="ch" forName="rect2" refType="w" fact="0.67"/>
                  <dgm:constr type="h" for="ch" forName="rect2" refType="h"/>
                </dgm:constrLst>
              </dgm:else>
            </dgm:choose>
          </dgm:else>
        </dgm:choose>
        <dgm:ruleLst/>
        <dgm:layoutNode name="rect2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rect1" styleLbl="lnNod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9063768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64401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349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39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5690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8912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>
                <a:latin typeface="Franklin Gothic Demi" panose="020B0703020102020204" pitchFamily="34" charset="0"/>
              </a:rPr>
              <a:t>Managed by one person 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>
                <a:latin typeface="Franklin Gothic Demi" panose="020B0703020102020204" pitchFamily="34" charset="0"/>
              </a:rPr>
              <a:t>Transmitted via email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>
                <a:latin typeface="Franklin Gothic Demi" panose="020B0703020102020204" pitchFamily="34" charset="0"/>
              </a:rPr>
              <a:t>Multiple copies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>
                <a:latin typeface="Franklin Gothic Demi" panose="020B0703020102020204" pitchFamily="34" charset="0"/>
              </a:rPr>
              <a:t>Data lacks integrity</a:t>
            </a:r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1100" dirty="0">
                <a:latin typeface="Franklin Gothic Demi" panose="020B0703020102020204" pitchFamily="34" charset="0"/>
              </a:rPr>
              <a:t>Not easily searchable</a:t>
            </a:r>
          </a:p>
          <a:p>
            <a:r>
              <a:rPr lang="en-US" sz="1100" dirty="0">
                <a:latin typeface="Trebuchet MS" panose="020B0603020202020204" pitchFamily="34" charset="0"/>
              </a:rPr>
              <a:t>Green represents new group</a:t>
            </a:r>
          </a:p>
          <a:p>
            <a:endParaRPr lang="en-US" sz="1100" dirty="0">
              <a:latin typeface="Trebuchet MS" panose="020B0603020202020204" pitchFamily="34" charset="0"/>
            </a:endParaRPr>
          </a:p>
          <a:p>
            <a:r>
              <a:rPr lang="en-US" sz="1100" dirty="0">
                <a:latin typeface="Trebuchet MS" panose="020B0603020202020204" pitchFamily="34" charset="0"/>
              </a:rPr>
              <a:t>Inconsistent spacing</a:t>
            </a:r>
          </a:p>
          <a:p>
            <a:endParaRPr lang="en-US" sz="1100" dirty="0">
              <a:latin typeface="Trebuchet MS" panose="020B0603020202020204" pitchFamily="34" charset="0"/>
            </a:endParaRPr>
          </a:p>
          <a:p>
            <a:r>
              <a:rPr lang="en-US" sz="1100" dirty="0">
                <a:latin typeface="Trebuchet MS" panose="020B0603020202020204" pitchFamily="34" charset="0"/>
              </a:rPr>
              <a:t>Incomplete information</a:t>
            </a:r>
          </a:p>
          <a:p>
            <a:pPr>
              <a:lnSpc>
                <a:spcPct val="100000"/>
              </a:lnSpc>
              <a:spcAft>
                <a:spcPts val="600"/>
              </a:spcAft>
              <a:buNone/>
            </a:pPr>
            <a:endParaRPr lang="en-US" sz="1100" dirty="0">
              <a:latin typeface="Franklin Gothic Demi" panose="020B0703020102020204" pitchFamily="34" charset="0"/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3676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DO we have any </a:t>
            </a:r>
            <a:r>
              <a:rPr lang="en-US" dirty="0" err="1"/>
              <a:t>javascript</a:t>
            </a:r>
            <a:r>
              <a:rPr lang="en-US" dirty="0"/>
              <a:t> here?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dirty="0"/>
              <a:t>DO we have any </a:t>
            </a:r>
            <a:r>
              <a:rPr lang="en-US" dirty="0" err="1"/>
              <a:t>javascript</a:t>
            </a:r>
            <a:r>
              <a:rPr lang="en-US" dirty="0"/>
              <a:t> here?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163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bmp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1281" y="1568447"/>
            <a:ext cx="6801440" cy="19431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1575" y="3511547"/>
            <a:ext cx="6803136" cy="3429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200" spc="60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200"/>
            </a:lvl2pPr>
            <a:lvl3pPr marL="685800" indent="0" algn="ctr">
              <a:buNone/>
              <a:defRPr sz="12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3989070" y="1005942"/>
            <a:ext cx="1165860" cy="395410"/>
          </a:xfrm>
        </p:spPr>
        <p:txBody>
          <a:bodyPr/>
          <a:lstStyle>
            <a:lvl1pPr algn="ctr">
              <a:defRPr sz="975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090422" y="3909060"/>
            <a:ext cx="4429125" cy="1714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6455190" y="3909060"/>
            <a:ext cx="1583911" cy="1714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CA596FA-C9E3-412B-89D1-B90CD68ED4C6}"/>
              </a:ext>
            </a:extLst>
          </p:cNvPr>
          <p:cNvCxnSpPr>
            <a:cxnSpLocks/>
          </p:cNvCxnSpPr>
          <p:nvPr userDrawn="1"/>
        </p:nvCxnSpPr>
        <p:spPr>
          <a:xfrm>
            <a:off x="6290521" y="206775"/>
            <a:ext cx="0" cy="439739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667212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521611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43700" y="571500"/>
            <a:ext cx="1771650" cy="39433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571500"/>
            <a:ext cx="6057900" cy="39433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605749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SzPts val="2800"/>
              <a:buNone/>
              <a:defRPr sz="2400" cap="small" baseline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400"/>
            </a:lvl1pPr>
            <a:lvl2pPr lvl="1">
              <a:spcBef>
                <a:spcPts val="0"/>
              </a:spcBef>
              <a:buSzPts val="1200"/>
              <a:buChar char="○"/>
              <a:defRPr sz="1200"/>
            </a:lvl2pPr>
            <a:lvl3pPr lvl="2">
              <a:spcBef>
                <a:spcPts val="0"/>
              </a:spcBef>
              <a:buSzPts val="1200"/>
              <a:buChar char="■"/>
              <a:defRPr sz="1200"/>
            </a:lvl3pPr>
            <a:lvl4pPr lvl="3">
              <a:spcBef>
                <a:spcPts val="0"/>
              </a:spcBef>
              <a:buSzPts val="1200"/>
              <a:buChar char="●"/>
              <a:defRPr sz="1200"/>
            </a:lvl4pPr>
            <a:lvl5pPr lvl="4">
              <a:spcBef>
                <a:spcPts val="0"/>
              </a:spcBef>
              <a:buSzPts val="1200"/>
              <a:buChar char="○"/>
              <a:defRPr sz="1200"/>
            </a:lvl5pPr>
            <a:lvl6pPr lvl="5">
              <a:spcBef>
                <a:spcPts val="0"/>
              </a:spcBef>
              <a:buSzPts val="1200"/>
              <a:buChar char="■"/>
              <a:defRPr sz="1200"/>
            </a:lvl6pPr>
            <a:lvl7pPr lvl="6">
              <a:spcBef>
                <a:spcPts val="0"/>
              </a:spcBef>
              <a:buSzPts val="1200"/>
              <a:buChar char="●"/>
              <a:defRPr sz="1200"/>
            </a:lvl7pPr>
            <a:lvl8pPr lvl="7">
              <a:spcBef>
                <a:spcPts val="0"/>
              </a:spcBef>
              <a:buSzPts val="1200"/>
              <a:buChar char="○"/>
              <a:defRPr sz="1200"/>
            </a:lvl8pPr>
            <a:lvl9pPr lvl="8">
              <a:spcBef>
                <a:spcPts val="0"/>
              </a:spcBef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F679FDB-961D-469A-BE14-0EC9D07C6CA4}"/>
              </a:ext>
            </a:extLst>
          </p:cNvPr>
          <p:cNvCxnSpPr>
            <a:cxnSpLocks/>
          </p:cNvCxnSpPr>
          <p:nvPr userDrawn="1"/>
        </p:nvCxnSpPr>
        <p:spPr>
          <a:xfrm>
            <a:off x="311700" y="1017725"/>
            <a:ext cx="852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6191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buSzPts val="2800"/>
              <a:buNone/>
              <a:defRPr sz="2400" cap="small" baseline="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buSzPts val="2800"/>
              <a:buNone/>
              <a:defRPr/>
            </a:lvl2pPr>
            <a:lvl3pPr lvl="2">
              <a:spcBef>
                <a:spcPts val="0"/>
              </a:spcBef>
              <a:buSzPts val="2800"/>
              <a:buNone/>
              <a:defRPr/>
            </a:lvl3pPr>
            <a:lvl4pPr lvl="3">
              <a:spcBef>
                <a:spcPts val="0"/>
              </a:spcBef>
              <a:buSzPts val="2800"/>
              <a:buNone/>
              <a:defRPr/>
            </a:lvl4pPr>
            <a:lvl5pPr lvl="4">
              <a:spcBef>
                <a:spcPts val="0"/>
              </a:spcBef>
              <a:buSzPts val="2800"/>
              <a:buNone/>
              <a:defRPr/>
            </a:lvl5pPr>
            <a:lvl6pPr lvl="5">
              <a:spcBef>
                <a:spcPts val="0"/>
              </a:spcBef>
              <a:buSzPts val="2800"/>
              <a:buNone/>
              <a:defRPr/>
            </a:lvl6pPr>
            <a:lvl7pPr lvl="6">
              <a:spcBef>
                <a:spcPts val="0"/>
              </a:spcBef>
              <a:buSzPts val="2800"/>
              <a:buNone/>
              <a:defRPr/>
            </a:lvl7pPr>
            <a:lvl8pPr lvl="7">
              <a:spcBef>
                <a:spcPts val="0"/>
              </a:spcBef>
              <a:buSzPts val="2800"/>
              <a:buNone/>
              <a:defRPr/>
            </a:lvl8pPr>
            <a:lvl9pPr lvl="8">
              <a:spcBef>
                <a:spcPts val="0"/>
              </a:spcBef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buSzPts val="1800"/>
              <a:buChar char="●"/>
              <a:defRPr sz="1400"/>
            </a:lvl1pPr>
            <a:lvl2pPr lvl="1">
              <a:spcBef>
                <a:spcPts val="0"/>
              </a:spcBef>
              <a:buSzPts val="1400"/>
              <a:buChar char="○"/>
              <a:defRPr/>
            </a:lvl2pPr>
            <a:lvl3pPr lvl="2">
              <a:spcBef>
                <a:spcPts val="0"/>
              </a:spcBef>
              <a:buSzPts val="1400"/>
              <a:buChar char="■"/>
              <a:defRPr/>
            </a:lvl3pPr>
            <a:lvl4pPr lvl="3">
              <a:spcBef>
                <a:spcPts val="0"/>
              </a:spcBef>
              <a:buSzPts val="1400"/>
              <a:buChar char="●"/>
              <a:defRPr/>
            </a:lvl4pPr>
            <a:lvl5pPr lvl="4">
              <a:spcBef>
                <a:spcPts val="0"/>
              </a:spcBef>
              <a:buSzPts val="1400"/>
              <a:buChar char="○"/>
              <a:defRPr/>
            </a:lvl5pPr>
            <a:lvl6pPr lvl="5">
              <a:spcBef>
                <a:spcPts val="0"/>
              </a:spcBef>
              <a:buSzPts val="1400"/>
              <a:buChar char="■"/>
              <a:defRPr/>
            </a:lvl6pPr>
            <a:lvl7pPr lvl="6">
              <a:spcBef>
                <a:spcPts val="0"/>
              </a:spcBef>
              <a:buSzPts val="1400"/>
              <a:buChar char="●"/>
              <a:defRPr/>
            </a:lvl7pPr>
            <a:lvl8pPr lvl="7">
              <a:spcBef>
                <a:spcPts val="0"/>
              </a:spcBef>
              <a:buSzPts val="1400"/>
              <a:buChar char="○"/>
              <a:defRPr/>
            </a:lvl8pPr>
            <a:lvl9pPr lvl="8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08CBAAA-3609-41A5-A392-478B50AF426E}"/>
              </a:ext>
            </a:extLst>
          </p:cNvPr>
          <p:cNvCxnSpPr>
            <a:cxnSpLocks/>
          </p:cNvCxnSpPr>
          <p:nvPr userDrawn="1"/>
        </p:nvCxnSpPr>
        <p:spPr>
          <a:xfrm>
            <a:off x="311700" y="1017725"/>
            <a:ext cx="852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6895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ts val="12000"/>
              <a:buNone/>
              <a:defRPr sz="12000"/>
            </a:lvl1pPr>
            <a:lvl2pPr lvl="1" algn="ctr">
              <a:spcBef>
                <a:spcPts val="0"/>
              </a:spcBef>
              <a:buSzPts val="12000"/>
              <a:buNone/>
              <a:defRPr sz="12000"/>
            </a:lvl2pPr>
            <a:lvl3pPr lvl="2" algn="ctr">
              <a:spcBef>
                <a:spcPts val="0"/>
              </a:spcBef>
              <a:buSzPts val="12000"/>
              <a:buNone/>
              <a:defRPr sz="12000"/>
            </a:lvl3pPr>
            <a:lvl4pPr lvl="3" algn="ctr">
              <a:spcBef>
                <a:spcPts val="0"/>
              </a:spcBef>
              <a:buSzPts val="12000"/>
              <a:buNone/>
              <a:defRPr sz="12000"/>
            </a:lvl4pPr>
            <a:lvl5pPr lvl="4" algn="ctr">
              <a:spcBef>
                <a:spcPts val="0"/>
              </a:spcBef>
              <a:buSzPts val="12000"/>
              <a:buNone/>
              <a:defRPr sz="12000"/>
            </a:lvl5pPr>
            <a:lvl6pPr lvl="5" algn="ctr">
              <a:spcBef>
                <a:spcPts val="0"/>
              </a:spcBef>
              <a:buSzPts val="12000"/>
              <a:buNone/>
              <a:defRPr sz="12000"/>
            </a:lvl6pPr>
            <a:lvl7pPr lvl="6" algn="ctr">
              <a:spcBef>
                <a:spcPts val="0"/>
              </a:spcBef>
              <a:buSzPts val="12000"/>
              <a:buNone/>
              <a:defRPr sz="12000"/>
            </a:lvl7pPr>
            <a:lvl8pPr lvl="7" algn="ctr">
              <a:spcBef>
                <a:spcPts val="0"/>
              </a:spcBef>
              <a:buSzPts val="12000"/>
              <a:buNone/>
              <a:defRPr sz="12000"/>
            </a:lvl8pPr>
            <a:lvl9pPr lvl="8" algn="ctr">
              <a:spcBef>
                <a:spcPts val="0"/>
              </a:spcBef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buSzPts val="1800"/>
              <a:buChar char="●"/>
              <a:defRPr/>
            </a:lvl1pPr>
            <a:lvl2pPr lvl="1" algn="ctr">
              <a:spcBef>
                <a:spcPts val="0"/>
              </a:spcBef>
              <a:buSzPts val="1400"/>
              <a:buChar char="○"/>
              <a:defRPr/>
            </a:lvl2pPr>
            <a:lvl3pPr lvl="2" algn="ctr">
              <a:spcBef>
                <a:spcPts val="0"/>
              </a:spcBef>
              <a:buSzPts val="1400"/>
              <a:buChar char="■"/>
              <a:defRPr/>
            </a:lvl3pPr>
            <a:lvl4pPr lvl="3" algn="ctr">
              <a:spcBef>
                <a:spcPts val="0"/>
              </a:spcBef>
              <a:buSzPts val="1400"/>
              <a:buChar char="●"/>
              <a:defRPr/>
            </a:lvl4pPr>
            <a:lvl5pPr lvl="4" algn="ctr">
              <a:spcBef>
                <a:spcPts val="0"/>
              </a:spcBef>
              <a:buSzPts val="1400"/>
              <a:buChar char="○"/>
              <a:defRPr/>
            </a:lvl5pPr>
            <a:lvl6pPr lvl="5" algn="ctr">
              <a:spcBef>
                <a:spcPts val="0"/>
              </a:spcBef>
              <a:buSzPts val="1400"/>
              <a:buChar char="■"/>
              <a:defRPr/>
            </a:lvl6pPr>
            <a:lvl7pPr lvl="6" algn="ctr">
              <a:spcBef>
                <a:spcPts val="0"/>
              </a:spcBef>
              <a:buSzPts val="1400"/>
              <a:buChar char="●"/>
              <a:defRPr/>
            </a:lvl7pPr>
            <a:lvl8pPr lvl="7" algn="ctr">
              <a:spcBef>
                <a:spcPts val="0"/>
              </a:spcBef>
              <a:buSzPts val="1400"/>
              <a:buChar char="○"/>
              <a:defRPr/>
            </a:lvl8pPr>
            <a:lvl9pPr lvl="8" algn="ctr">
              <a:spcBef>
                <a:spcPts val="0"/>
              </a:spcBef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86668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350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87020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blipFill dpi="0" rotWithShape="1">
            <a:blip r:embed="rId2">
              <a:alphaModFix amt="40000"/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tile tx="-31750" ty="-120650" sx="100000" sy="100000" flip="xy" algn="tl"/>
          </a:blipFill>
          <a:ln w="19050" cmpd="sng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980902" y="950797"/>
            <a:ext cx="7182197" cy="3230963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</a:ln>
          <a:effectLst>
            <a:outerShdw blurRad="63500" algn="ctr" rotWithShape="0">
              <a:prstClr val="black">
                <a:alpha val="40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085851" y="1058711"/>
            <a:ext cx="6972300" cy="3026078"/>
          </a:xfrm>
          <a:prstGeom prst="rect">
            <a:avLst/>
          </a:prstGeom>
          <a:solidFill>
            <a:schemeClr val="bg2"/>
          </a:solidFill>
          <a:ln w="9525" cap="sq" cmpd="sng" algn="ctr">
            <a:noFill/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3851910" y="950798"/>
            <a:ext cx="1440180" cy="548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127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3937635" y="950798"/>
            <a:ext cx="1268730" cy="483971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2717" y="1570732"/>
            <a:ext cx="6803136" cy="1940814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5400" b="0" kern="1200" cap="all" spc="-75" baseline="0" dirty="0">
                <a:solidFill>
                  <a:schemeClr val="tx1"/>
                </a:solidFill>
                <a:effectLst>
                  <a:outerShdw blurRad="38100" dist="127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2718" y="3511547"/>
            <a:ext cx="6803136" cy="3429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1975247" algn="l"/>
              </a:tabLst>
              <a:defRPr sz="1200">
                <a:solidFill>
                  <a:schemeClr val="tx2"/>
                </a:solidFill>
                <a:effectLst/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991356" y="1008377"/>
            <a:ext cx="1165860" cy="397764"/>
          </a:xfrm>
        </p:spPr>
        <p:txBody>
          <a:bodyPr/>
          <a:lstStyle>
            <a:lvl1pPr algn="ctr">
              <a:defRPr lang="en-US" sz="975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090422" y="3909060"/>
            <a:ext cx="4430268" cy="171450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3378" y="3909060"/>
            <a:ext cx="1584198" cy="1714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439310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77740" y="1577340"/>
            <a:ext cx="3566160" cy="281178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23330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238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350" b="0">
                <a:solidFill>
                  <a:schemeClr val="tx2"/>
                </a:solidFill>
                <a:latin typeface="+mn-lt"/>
              </a:defRPr>
            </a:lvl1pPr>
            <a:lvl2pPr marL="342900" indent="0">
              <a:buNone/>
              <a:defRPr sz="135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2386" y="2066924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80026" y="1555751"/>
            <a:ext cx="3566160" cy="48006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35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80026" y="2067436"/>
            <a:ext cx="3566160" cy="2400300"/>
          </a:xfrm>
        </p:spPr>
        <p:txBody>
          <a:bodyPr/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16997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50699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532637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76020" y="178308"/>
            <a:ext cx="6474811" cy="4786884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16" name="Rectangle 15"/>
          <p:cNvSpPr/>
          <p:nvPr/>
        </p:nvSpPr>
        <p:spPr>
          <a:xfrm>
            <a:off x="278892" y="281178"/>
            <a:ext cx="6264783" cy="4581144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5544"/>
            <a:ext cx="1823085" cy="1234440"/>
          </a:xfrm>
        </p:spPr>
        <p:txBody>
          <a:bodyPr anchor="b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100" b="0" kern="1200" cap="none" spc="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2931" y="528638"/>
            <a:ext cx="5672138" cy="3857625"/>
          </a:xfrm>
        </p:spPr>
        <p:txBody>
          <a:bodyPr/>
          <a:lstStyle>
            <a:lvl1pPr>
              <a:defRPr sz="1425"/>
            </a:lvl1pPr>
            <a:lvl2pPr>
              <a:defRPr sz="120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3085" cy="26289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chemeClr val="bg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79369" y="4660901"/>
            <a:ext cx="3888486" cy="192024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61251137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765290" y="178308"/>
            <a:ext cx="2194560" cy="4786884"/>
          </a:xfrm>
          <a:prstGeom prst="rect">
            <a:avLst/>
          </a:prstGeom>
          <a:solidFill>
            <a:schemeClr val="tx1"/>
          </a:solidFill>
          <a:ln w="6350" cap="sq">
            <a:solidFill>
              <a:schemeClr val="tx1">
                <a:lumMod val="7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6868160" y="281178"/>
            <a:ext cx="1988820" cy="4581144"/>
          </a:xfrm>
          <a:prstGeom prst="rect">
            <a:avLst/>
          </a:prstGeom>
          <a:solidFill>
            <a:schemeClr val="bg2"/>
          </a:solidFill>
          <a:ln w="6350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72300" y="452628"/>
            <a:ext cx="1824228" cy="1234440"/>
          </a:xfrm>
        </p:spPr>
        <p:txBody>
          <a:bodyPr anchor="b">
            <a:noAutofit/>
          </a:bodyPr>
          <a:lstStyle>
            <a:lvl1pPr algn="l">
              <a:defRPr sz="21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449" y="178308"/>
            <a:ext cx="6450807" cy="4786884"/>
          </a:xfrm>
          <a:solidFill>
            <a:srgbClr val="808080"/>
          </a:solidFill>
          <a:ln>
            <a:noFill/>
          </a:ln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72300" y="1714500"/>
            <a:ext cx="1824228" cy="262661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600"/>
              </a:spcBef>
              <a:buNone/>
              <a:defRPr sz="1050">
                <a:solidFill>
                  <a:schemeClr val="tx1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685800" rtl="0" eaLnBrk="1" latinLnBrk="0" hangingPunct="1">
              <a:defRPr lang="en-US" sz="750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773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76022" y="178308"/>
            <a:ext cx="8791956" cy="4786884"/>
          </a:xfrm>
          <a:prstGeom prst="rect">
            <a:avLst/>
          </a:prstGeom>
          <a:solidFill>
            <a:schemeClr val="tx1"/>
          </a:solidFill>
          <a:ln w="6350" cap="flat" cmpd="sng" algn="ctr">
            <a:solidFill>
              <a:schemeClr val="tx1">
                <a:lumMod val="75000"/>
              </a:schemeClr>
            </a:solidFill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278892" y="281178"/>
            <a:ext cx="8586216" cy="4581144"/>
          </a:xfrm>
          <a:prstGeom prst="rect">
            <a:avLst/>
          </a:prstGeom>
          <a:solidFill>
            <a:schemeClr val="bg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481946"/>
            <a:ext cx="7543800" cy="1028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577340"/>
            <a:ext cx="75438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2098" y="4660901"/>
            <a:ext cx="2057400" cy="1920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750">
                <a:solidFill>
                  <a:schemeClr val="bg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17470" y="4660901"/>
            <a:ext cx="3909060" cy="1920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75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1401" y="4660901"/>
            <a:ext cx="1097280" cy="19202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750">
                <a:solidFill>
                  <a:schemeClr val="bg2"/>
                </a:solidFill>
              </a:defRPr>
            </a:lvl1pPr>
          </a:lstStyle>
          <a:p>
            <a:pPr marL="0" lvl="0" indent="0" algn="r">
              <a:spcBef>
                <a:spcPts val="0"/>
              </a:spcBef>
              <a:buNone/>
            </a:pPr>
            <a:fld id="{00000000-1234-1234-1234-123412341234}" type="slidenum">
              <a:rPr lang="en" sz="1000" smtClean="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13305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0" r:id="rId1"/>
    <p:sldLayoutId id="2147483951" r:id="rId2"/>
    <p:sldLayoutId id="2147483952" r:id="rId3"/>
    <p:sldLayoutId id="2147483953" r:id="rId4"/>
    <p:sldLayoutId id="2147483954" r:id="rId5"/>
    <p:sldLayoutId id="2147483955" r:id="rId6"/>
    <p:sldLayoutId id="2147483956" r:id="rId7"/>
    <p:sldLayoutId id="2147483957" r:id="rId8"/>
    <p:sldLayoutId id="2147483958" r:id="rId9"/>
    <p:sldLayoutId id="2147483959" r:id="rId10"/>
    <p:sldLayoutId id="2147483960" r:id="rId11"/>
    <p:sldLayoutId id="2147483961" r:id="rId12"/>
    <p:sldLayoutId id="2147483962" r:id="rId13"/>
    <p:sldLayoutId id="2147483963" r:id="rId14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en-US" sz="3600" kern="1200" cap="none" spc="0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1pPr>
    </p:titleStyle>
    <p:bodyStyle>
      <a:lvl1pPr marL="137160" indent="-137160" algn="l" defTabSz="685800" rtl="0" eaLnBrk="1" latinLnBrk="0" hangingPunct="1">
        <a:lnSpc>
          <a:spcPct val="100000"/>
        </a:lnSpc>
        <a:spcBef>
          <a:spcPts val="675"/>
        </a:spcBef>
        <a:spcAft>
          <a:spcPts val="0"/>
        </a:spcAft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3pPr>
      <a:lvl4pPr marL="75438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-13716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5pPr>
      <a:lvl6pPr marL="120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bg1"/>
          </a:solidFill>
          <a:latin typeface="+mn-lt"/>
          <a:ea typeface="+mn-ea"/>
          <a:cs typeface="+mn-cs"/>
        </a:defRPr>
      </a:lvl6pPr>
      <a:lvl7pPr marL="142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bg1"/>
          </a:solidFill>
          <a:latin typeface="+mn-lt"/>
          <a:ea typeface="+mn-ea"/>
          <a:cs typeface="+mn-cs"/>
        </a:defRPr>
      </a:lvl7pPr>
      <a:lvl8pPr marL="1650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bg1"/>
          </a:solidFill>
          <a:latin typeface="+mn-lt"/>
          <a:ea typeface="+mn-ea"/>
          <a:cs typeface="+mn-cs"/>
        </a:defRPr>
      </a:lvl8pPr>
      <a:lvl9pPr marL="1875000" indent="-171450" algn="l" defTabSz="685800" rtl="0" eaLnBrk="1" latinLnBrk="0" hangingPunct="1">
        <a:lnSpc>
          <a:spcPct val="100000"/>
        </a:lnSpc>
        <a:spcBef>
          <a:spcPts val="375"/>
        </a:spcBef>
        <a:buClr>
          <a:schemeClr val="tx2">
            <a:lumMod val="60000"/>
            <a:lumOff val="40000"/>
          </a:schemeClr>
        </a:buClr>
        <a:buFont typeface="Arial" pitchFamily="34" charset="0"/>
        <a:buChar char="•"/>
        <a:defRPr sz="1050" kern="1200">
          <a:solidFill>
            <a:schemeClr val="bg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6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52EDE0-3CEF-4703-96BE-E1340846D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1281" y="1371601"/>
            <a:ext cx="6801440" cy="1672322"/>
          </a:xfrm>
          <a:solidFill>
            <a:schemeClr val="tx2"/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I</a:t>
            </a:r>
            <a:r>
              <a:rPr lang="en-US" sz="4000" dirty="0">
                <a:solidFill>
                  <a:schemeClr val="accent2"/>
                </a:solidFill>
              </a:rPr>
              <a:t>ota </a:t>
            </a:r>
            <a:r>
              <a:rPr lang="en-US" dirty="0">
                <a:solidFill>
                  <a:schemeClr val="accent2"/>
                </a:solidFill>
              </a:rPr>
              <a:t>G</a:t>
            </a:r>
            <a:r>
              <a:rPr lang="en-US" sz="4000" dirty="0">
                <a:solidFill>
                  <a:schemeClr val="accent2"/>
                </a:solidFill>
              </a:rPr>
              <a:t>amma </a:t>
            </a:r>
            <a:r>
              <a:rPr lang="en-US" dirty="0">
                <a:solidFill>
                  <a:schemeClr val="accent2"/>
                </a:solidFill>
              </a:rPr>
              <a:t>D</a:t>
            </a:r>
            <a:r>
              <a:rPr lang="en-US" sz="4000" dirty="0">
                <a:solidFill>
                  <a:schemeClr val="accent2"/>
                </a:solidFill>
              </a:rPr>
              <a:t>irectory </a:t>
            </a:r>
            <a:r>
              <a:rPr lang="en-US" sz="5500" dirty="0">
                <a:solidFill>
                  <a:schemeClr val="accent2"/>
                </a:solidFill>
              </a:rPr>
              <a:t>C</a:t>
            </a:r>
            <a:r>
              <a:rPr lang="en-US" sz="4000" dirty="0">
                <a:solidFill>
                  <a:schemeClr val="accent2"/>
                </a:solidFill>
              </a:rPr>
              <a:t>onversion </a:t>
            </a:r>
            <a:r>
              <a:rPr lang="en-US" dirty="0">
                <a:solidFill>
                  <a:schemeClr val="accent2"/>
                </a:solidFill>
              </a:rPr>
              <a:t>P</a:t>
            </a:r>
            <a:r>
              <a:rPr lang="en-US" sz="4000" dirty="0">
                <a:solidFill>
                  <a:schemeClr val="accent2"/>
                </a:solidFill>
              </a:rPr>
              <a:t>roject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C3FCF4A-13B9-4029-974A-C9DB185E11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71575" y="3223261"/>
            <a:ext cx="6803136" cy="800100"/>
          </a:xfrm>
        </p:spPr>
        <p:txBody>
          <a:bodyPr>
            <a:normAutofit lnSpcReduction="10000"/>
          </a:bodyPr>
          <a:lstStyle/>
          <a:p>
            <a:r>
              <a:rPr lang="en-US" sz="2400" dirty="0">
                <a:solidFill>
                  <a:schemeClr val="tx1">
                    <a:lumMod val="95000"/>
                  </a:schemeClr>
                </a:solidFill>
              </a:rPr>
              <a:t>Executive Summary</a:t>
            </a:r>
          </a:p>
          <a:p>
            <a:r>
              <a:rPr lang="en-US" cap="small" dirty="0">
                <a:solidFill>
                  <a:schemeClr val="accent2"/>
                </a:solidFill>
              </a:rPr>
              <a:t>Working Group 4</a:t>
            </a:r>
            <a:br>
              <a:rPr lang="en-US" sz="2400" dirty="0"/>
            </a:br>
            <a:r>
              <a:rPr lang="en-US" dirty="0">
                <a:solidFill>
                  <a:schemeClr val="accent6"/>
                </a:solidFill>
              </a:rPr>
              <a:t>Peter Palmisano, Instructor</a:t>
            </a:r>
            <a:endParaRPr lang="en-US" sz="2400" dirty="0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624F97-2B92-4777-8A5E-6EF67E277B29}"/>
              </a:ext>
            </a:extLst>
          </p:cNvPr>
          <p:cNvSpPr txBox="1"/>
          <p:nvPr/>
        </p:nvSpPr>
        <p:spPr>
          <a:xfrm>
            <a:off x="262889" y="4363452"/>
            <a:ext cx="6266247" cy="29905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sz="1200" b="1" dirty="0">
                <a:solidFill>
                  <a:schemeClr val="accent2"/>
                </a:solidFill>
              </a:rPr>
              <a:t>Sue Argentieri</a:t>
            </a:r>
            <a:r>
              <a:rPr lang="en-US" sz="1200" b="1" dirty="0">
                <a:solidFill>
                  <a:schemeClr val="accent1"/>
                </a:solidFill>
              </a:rPr>
              <a:t> | Peres Doubeni </a:t>
            </a:r>
            <a:r>
              <a:rPr lang="en-US" sz="1200" b="1" dirty="0">
                <a:solidFill>
                  <a:schemeClr val="accent2"/>
                </a:solidFill>
              </a:rPr>
              <a:t>|Ingrid Henricksen  </a:t>
            </a:r>
            <a:r>
              <a:rPr lang="en-US" sz="1200" b="1" dirty="0">
                <a:solidFill>
                  <a:schemeClr val="accent1"/>
                </a:solidFill>
              </a:rPr>
              <a:t>| Luis Sanchez-Artu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Front-End</a:t>
            </a:r>
            <a:endParaRPr lang="en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236632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The front-end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is</a:t>
            </a: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 a website portal developed </a:t>
            </a:r>
            <a:r>
              <a:rPr lang="en-US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on one.com</a:t>
            </a:r>
            <a:r>
              <a:rPr lang="en" sz="18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:</a:t>
            </a: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endParaRPr lang="en" sz="1800" dirty="0">
              <a:solidFill>
                <a:schemeClr val="accent3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endParaRPr lang="en" sz="1800" dirty="0">
              <a:solidFill>
                <a:schemeClr val="accent3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800100" lvl="1" indent="-342900">
              <a:lnSpc>
                <a:spcPct val="100000"/>
              </a:lnSpc>
              <a:buSzPct val="920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HTML</a:t>
            </a:r>
          </a:p>
          <a:p>
            <a:pPr marL="800100" lvl="1" indent="-342900">
              <a:lnSpc>
                <a:spcPct val="100000"/>
              </a:lnSpc>
              <a:buSzPct val="920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CSS</a:t>
            </a:r>
          </a:p>
          <a:p>
            <a:pPr marL="800100" lvl="1" indent="-342900">
              <a:lnSpc>
                <a:spcPct val="100000"/>
              </a:lnSpc>
              <a:buSzPct val="920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PHP</a:t>
            </a:r>
          </a:p>
          <a:p>
            <a:pPr marL="800100" lvl="1" indent="-342900">
              <a:lnSpc>
                <a:spcPct val="100000"/>
              </a:lnSpc>
              <a:buSzPct val="920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Sql</a:t>
            </a:r>
          </a:p>
          <a:p>
            <a:pPr marL="800100" lvl="1" indent="-342900">
              <a:lnSpc>
                <a:spcPct val="100000"/>
              </a:lnSpc>
              <a:buSzPct val="92000"/>
              <a:buFont typeface="Courier New" panose="02070309020205020404" pitchFamily="49" charset="0"/>
              <a:buChar char="o"/>
            </a:pPr>
            <a:r>
              <a:rPr lang="en" sz="1600" dirty="0">
                <a:solidFill>
                  <a:schemeClr val="accent3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javascript</a:t>
            </a:r>
            <a:endParaRPr lang="en" sz="2200" dirty="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endParaRPr lang="en" dirty="0"/>
          </a:p>
        </p:txBody>
      </p:sp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A912CC1-4688-47FA-B8B1-34A2ABCF847E}"/>
              </a:ext>
            </a:extLst>
          </p:cNvPr>
          <p:cNvSpPr txBox="1">
            <a:spLocks/>
          </p:cNvSpPr>
          <p:nvPr/>
        </p:nvSpPr>
        <p:spPr>
          <a:xfrm>
            <a:off x="3698226" y="4175185"/>
            <a:ext cx="5134073" cy="39369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endParaRPr lang="en-US" sz="9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14D736-D417-4BC3-9E05-6D0D552A0A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69" y="2222076"/>
            <a:ext cx="5378865" cy="22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0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276081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Features</a:t>
            </a:r>
            <a:endParaRPr lang="en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311700" y="1152474"/>
            <a:ext cx="2870240" cy="368078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Char char="●"/>
            </a:pPr>
            <a:endParaRPr lang="en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Char char="●"/>
            </a:pPr>
            <a:endParaRPr lang="en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90000"/>
              <a:buChar char="●"/>
            </a:pP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Authorized access</a:t>
            </a:r>
          </a:p>
          <a:p>
            <a:pPr marL="457200" lvl="0" indent="-342900">
              <a:lnSpc>
                <a:spcPct val="100000"/>
              </a:lnSpc>
              <a:spcAft>
                <a:spcPts val="1200"/>
              </a:spcAft>
              <a:buSzPct val="90000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Administrative control</a:t>
            </a:r>
            <a:endParaRPr lang="en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457200" indent="-342900">
              <a:lnSpc>
                <a:spcPct val="100000"/>
              </a:lnSpc>
              <a:spcAft>
                <a:spcPts val="1200"/>
              </a:spcAft>
              <a:buSzPct val="90000"/>
            </a:pP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Members 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can</a:t>
            </a: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 edit their own profile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s</a:t>
            </a:r>
            <a:endParaRPr lang="en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endParaRPr lang="en" sz="1800" dirty="0">
              <a:latin typeface="Trebuchet MS" panose="020B0603020202020204" pitchFamily="34" charset="0"/>
            </a:endParaRPr>
          </a:p>
          <a:p>
            <a:pPr marL="457200" lvl="1" indent="0">
              <a:lnSpc>
                <a:spcPct val="100000"/>
              </a:lnSpc>
              <a:buSzPct val="92000"/>
              <a:buNone/>
            </a:pPr>
            <a:br>
              <a:rPr lang="en" sz="1600" dirty="0"/>
            </a:br>
            <a:endParaRPr lang="en" sz="2200" dirty="0"/>
          </a:p>
          <a:p>
            <a:pPr marL="457200" lvl="0" indent="-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90000"/>
              <a:buChar char="●"/>
            </a:pPr>
            <a:endParaRPr lang="en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4E3871-EC71-4CFD-9BEE-2773D3450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1940" y="436337"/>
            <a:ext cx="5650360" cy="42708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1">
                <a:lumMod val="60000"/>
                <a:lumOff val="40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40115C-5829-4357-8318-6F9AB5F46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397" b="64259"/>
          <a:stretch/>
        </p:blipFill>
        <p:spPr>
          <a:xfrm>
            <a:off x="2922140" y="276081"/>
            <a:ext cx="2354710" cy="1838325"/>
          </a:xfrm>
          <a:prstGeom prst="ellipse">
            <a:avLst/>
          </a:prstGeom>
          <a:ln w="190500" cap="rnd">
            <a:solidFill>
              <a:srgbClr val="9C3A41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9355978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22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Back-End</a:t>
            </a:r>
            <a:b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endParaRPr lang="en" sz="16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5514974" y="1152475"/>
            <a:ext cx="3317325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buSzPct val="90000"/>
            </a:pP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The back-end 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was created with one.com’s native </a:t>
            </a: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Relational </a:t>
            </a: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Database Management System, </a:t>
            </a:r>
            <a:r>
              <a:rPr lang="en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MariaDB</a:t>
            </a:r>
            <a:b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</a:b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800100" lvl="1" indent="-342900">
              <a:lnSpc>
                <a:spcPct val="100000"/>
              </a:lnSpc>
              <a:buSzPct val="90000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Integrity</a:t>
            </a:r>
            <a:b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</a:br>
            <a:endParaRPr lang="en-US" sz="16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  <a:p>
            <a:pPr marL="800100" lvl="1" indent="-342900">
              <a:lnSpc>
                <a:spcPct val="100000"/>
              </a:lnSpc>
              <a:buSzPct val="90000"/>
            </a:pPr>
            <a:r>
              <a:rPr lang="en-US" sz="16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Availability</a:t>
            </a:r>
            <a:br>
              <a:rPr lang="en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</a:br>
            <a:endParaRPr lang="en" sz="22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3F1A07-F2D9-4B39-9EF4-2604C3A7F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5" y="1152475"/>
            <a:ext cx="5422365" cy="36195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1059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412225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Quality Assurance</a:t>
            </a:r>
            <a:b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</a:br>
            <a:endParaRPr lang="en" sz="16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5514974" y="1152475"/>
            <a:ext cx="3317325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>
              <a:buSzPct val="90000"/>
            </a:pPr>
            <a:r>
              <a:rPr lang="en-US" sz="1800" dirty="0">
                <a:solidFill>
                  <a:schemeClr val="accent2">
                    <a:lumMod val="20000"/>
                    <a:lumOff val="80000"/>
                  </a:schemeClr>
                </a:solidFill>
                <a:latin typeface="Trebuchet MS" panose="020B0603020202020204" pitchFamily="34" charset="0"/>
              </a:rPr>
              <a:t>Lots of testing</a:t>
            </a:r>
          </a:p>
          <a:p>
            <a:pPr marL="457200" lvl="0" indent="-342900">
              <a:buSzPct val="90000"/>
            </a:pPr>
            <a:endParaRPr lang="en-US" sz="1800" dirty="0">
              <a:solidFill>
                <a:schemeClr val="accent2">
                  <a:lumMod val="20000"/>
                  <a:lumOff val="80000"/>
                </a:schemeClr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973E7B-ABB5-40AA-B743-8E29456F3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155" t="28000" r="16771" b="2444"/>
          <a:stretch/>
        </p:blipFill>
        <p:spPr>
          <a:xfrm>
            <a:off x="925830" y="1120884"/>
            <a:ext cx="4451984" cy="35775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57060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2BDAA8-35C8-4E6C-BBF3-3D96155B3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Presentation: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D27D7F54-36C4-4DE6-8A2E-28926367AED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4969375"/>
              </p:ext>
            </p:extLst>
          </p:nvPr>
        </p:nvGraphicFramePr>
        <p:xfrm>
          <a:off x="311700" y="1152475"/>
          <a:ext cx="8520600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3893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The Team</a:t>
            </a:r>
            <a:endParaRPr lang="e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  <a:p>
            <a:pPr marL="0" lvl="0" indent="0">
              <a:spcBef>
                <a:spcPts val="0"/>
              </a:spcBef>
              <a:buNone/>
            </a:pPr>
            <a:endParaRPr/>
          </a:p>
        </p:txBody>
      </p:sp>
      <p:graphicFrame>
        <p:nvGraphicFramePr>
          <p:cNvPr id="6" name="Shape 90">
            <a:extLst>
              <a:ext uri="{FF2B5EF4-FFF2-40B4-BE49-F238E27FC236}">
                <a16:creationId xmlns:a16="http://schemas.microsoft.com/office/drawing/2014/main" id="{F13C1269-DFD0-45B8-9D6D-4FB044E3538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75679682"/>
              </p:ext>
            </p:extLst>
          </p:nvPr>
        </p:nvGraphicFramePr>
        <p:xfrm>
          <a:off x="311700" y="1213450"/>
          <a:ext cx="8520600" cy="315201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42660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545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30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b="1" cap="small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icrosoft Uighur"/>
                        </a:rPr>
                        <a:t>Role</a:t>
                      </a:r>
                      <a:endParaRPr lang="en" sz="2000" b="1" cap="small" baseline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Microsoft Uighur"/>
                        <a:cs typeface="Microsoft Uighur"/>
                        <a:sym typeface="Microsoft Uighur"/>
                      </a:endParaRPr>
                    </a:p>
                  </a:txBody>
                  <a:tcPr marL="63500" marR="63500" marT="63500" marB="63500" anchor="ctr">
                    <a:solidFill>
                      <a:srgbClr val="EDF6DE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600"/>
                        </a:spcBef>
                        <a:spcAft>
                          <a:spcPts val="600"/>
                        </a:spcAft>
                        <a:buNone/>
                      </a:pPr>
                      <a:r>
                        <a:rPr lang="en-US" sz="2000" b="1" cap="small" baseline="0" dirty="0">
                          <a:solidFill>
                            <a:schemeClr val="accent3">
                              <a:lumMod val="50000"/>
                            </a:schemeClr>
                          </a:solidFill>
                          <a:sym typeface="Microsoft Uighur"/>
                        </a:rPr>
                        <a:t>Member</a:t>
                      </a:r>
                      <a:endParaRPr lang="en" sz="2000" b="1" cap="small" baseline="0" dirty="0">
                        <a:solidFill>
                          <a:schemeClr val="accent3">
                            <a:lumMod val="50000"/>
                          </a:schemeClr>
                        </a:solidFill>
                        <a:latin typeface="+mj-lt"/>
                        <a:ea typeface="Microsoft Uighur"/>
                        <a:cs typeface="Microsoft Uighur"/>
                        <a:sym typeface="Microsoft Uighur"/>
                      </a:endParaRPr>
                    </a:p>
                  </a:txBody>
                  <a:tcPr marL="63500" marR="63500" marT="63500" marB="63500" anchor="ctr">
                    <a:solidFill>
                      <a:srgbClr val="EDF6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00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Project Manager</a:t>
                      </a:r>
                      <a:endParaRPr lang="en" sz="16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Ingrid Henricksen</a:t>
                      </a:r>
                      <a:endParaRPr lang="en" sz="20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00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Member-at-Large</a:t>
                      </a:r>
                      <a:endParaRPr lang="en" sz="16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>
                          <a:latin typeface="+mn-lt"/>
                        </a:rPr>
                        <a:t>Peres Doubeni</a:t>
                      </a:r>
                      <a:endParaRPr lang="en" sz="20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00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Web Developer</a:t>
                      </a:r>
                      <a:endParaRPr lang="en" sz="16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Sue Argentieri</a:t>
                      </a:r>
                      <a:endParaRPr lang="en" sz="20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005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600" dirty="0"/>
                        <a:t>Software </a:t>
                      </a:r>
                      <a:r>
                        <a:rPr lang="en-US" sz="1600" dirty="0"/>
                        <a:t>Programmer</a:t>
                      </a:r>
                      <a:endParaRPr lang="en" sz="16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buNone/>
                      </a:pPr>
                      <a:r>
                        <a:rPr lang="en-US" sz="2000" dirty="0"/>
                        <a:t>Luis Sanchez-Artu</a:t>
                      </a:r>
                      <a:endParaRPr lang="en" sz="2000" dirty="0">
                        <a:latin typeface="+mn-lt"/>
                      </a:endParaRPr>
                    </a:p>
                  </a:txBody>
                  <a:tcPr marL="63500"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AC39-D07B-4711-BD2A-92C270A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Challenges we faced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14C63-3BD2-4AD4-9520-70BEEC727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 Slow responses from sponsor </a:t>
            </a:r>
            <a:br>
              <a:rPr lang="en-US" sz="2800" dirty="0"/>
            </a:br>
            <a:endParaRPr lang="en-US" sz="2800" dirty="0"/>
          </a:p>
          <a:p>
            <a:r>
              <a:rPr lang="en-US" sz="2800" dirty="0"/>
              <a:t>  Differences in programming styles</a:t>
            </a: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9888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CAC39-D07B-4711-BD2A-92C270AB1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The Numbers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A14C63-3BD2-4AD4-9520-70BEEC727D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  Changes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A29121B-9B1F-419F-91D7-E166987BF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311837"/>
              </p:ext>
            </p:extLst>
          </p:nvPr>
        </p:nvGraphicFramePr>
        <p:xfrm>
          <a:off x="2823210" y="1943258"/>
          <a:ext cx="4160520" cy="1474312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2762387">
                  <a:extLst>
                    <a:ext uri="{9D8B030D-6E8A-4147-A177-3AD203B41FA5}">
                      <a16:colId xmlns:a16="http://schemas.microsoft.com/office/drawing/2014/main" val="1680354338"/>
                    </a:ext>
                  </a:extLst>
                </a:gridCol>
                <a:gridCol w="1398133">
                  <a:extLst>
                    <a:ext uri="{9D8B030D-6E8A-4147-A177-3AD203B41FA5}">
                      <a16:colId xmlns:a16="http://schemas.microsoft.com/office/drawing/2014/main" val="1978141239"/>
                    </a:ext>
                  </a:extLst>
                </a:gridCol>
              </a:tblGrid>
              <a:tr h="36857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1" u="none" strike="noStrike" dirty="0">
                          <a:effectLst/>
                        </a:rPr>
                        <a:t>SPI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US" sz="1400" b="1" u="none" strike="noStrike" dirty="0">
                          <a:effectLst/>
                        </a:rPr>
                        <a:t>1.000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182880" marT="9525" marB="0" anchor="ctr"/>
                </a:tc>
                <a:extLst>
                  <a:ext uri="{0D108BD9-81ED-4DB2-BD59-A6C34878D82A}">
                    <a16:rowId xmlns:a16="http://schemas.microsoft.com/office/drawing/2014/main" val="220917714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1" u="none" strike="noStrike" dirty="0">
                          <a:effectLst/>
                        </a:rPr>
                        <a:t>Schedule Variance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US" sz="1400" b="1" u="none" strike="noStrike" dirty="0">
                          <a:effectLst/>
                        </a:rPr>
                        <a:t> $                 -   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182880" marT="9525" marB="0" anchor="ctr"/>
                </a:tc>
                <a:extLst>
                  <a:ext uri="{0D108BD9-81ED-4DB2-BD59-A6C34878D82A}">
                    <a16:rowId xmlns:a16="http://schemas.microsoft.com/office/drawing/2014/main" val="3325072174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1" u="none" strike="noStrike" dirty="0">
                          <a:effectLst/>
                        </a:rPr>
                        <a:t>CPI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US" sz="1400" b="1" u="none" strike="noStrike" dirty="0">
                          <a:effectLst/>
                        </a:rPr>
                        <a:t>1.199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182880" marT="9525" marB="0" anchor="ctr"/>
                </a:tc>
                <a:extLst>
                  <a:ext uri="{0D108BD9-81ED-4DB2-BD59-A6C34878D82A}">
                    <a16:rowId xmlns:a16="http://schemas.microsoft.com/office/drawing/2014/main" val="2881168385"/>
                  </a:ext>
                </a:extLst>
              </a:tr>
              <a:tr h="368578">
                <a:tc>
                  <a:txBody>
                    <a:bodyPr/>
                    <a:lstStyle/>
                    <a:p>
                      <a:pPr lvl="1" algn="l" fontAlgn="b"/>
                      <a:r>
                        <a:rPr lang="en-US" sz="1400" b="1" u="none" strike="noStrike" dirty="0">
                          <a:effectLst/>
                        </a:rPr>
                        <a:t>Cost Variance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0" algn="r" fontAlgn="b"/>
                      <a:r>
                        <a:rPr lang="en-US" sz="1400" b="1" u="none" strike="noStrike" dirty="0">
                          <a:effectLst/>
                        </a:rPr>
                        <a:t> $       5,488.32 </a:t>
                      </a:r>
                      <a:endParaRPr lang="en-US" sz="1400" b="1" i="0" u="none" strike="noStrike" dirty="0">
                        <a:solidFill>
                          <a:schemeClr val="accent1">
                            <a:lumMod val="50000"/>
                          </a:schemeClr>
                        </a:solidFill>
                        <a:effectLst/>
                        <a:latin typeface="Century Gothic" panose="020B0502020202020204" pitchFamily="34" charset="0"/>
                      </a:endParaRPr>
                    </a:p>
                  </a:txBody>
                  <a:tcPr marL="0" marR="182880" marT="9525" marB="0" anchor="ctr"/>
                </a:tc>
                <a:extLst>
                  <a:ext uri="{0D108BD9-81ED-4DB2-BD59-A6C34878D82A}">
                    <a16:rowId xmlns:a16="http://schemas.microsoft.com/office/drawing/2014/main" val="3797770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90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Lessons Learned</a:t>
            </a:r>
            <a:endParaRPr lang="en" sz="32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14300" lvl="0" indent="0">
              <a:lnSpc>
                <a:spcPct val="100000"/>
              </a:lnSpc>
              <a:buSzPct val="90000"/>
              <a:buNone/>
            </a:pPr>
            <a:br>
              <a:rPr lang="en" sz="1800" b="1" dirty="0">
                <a:latin typeface="Trebuchet MS" panose="020B0603020202020204" pitchFamily="34" charset="0"/>
              </a:rPr>
            </a:br>
            <a:endParaRPr lang="en" sz="1800" b="1" dirty="0">
              <a:latin typeface="Trebuchet MS" panose="020B0603020202020204" pitchFamily="34" charset="0"/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1EB5DB0-0288-42A7-A14D-E4BDDCCA9E93}"/>
              </a:ext>
            </a:extLst>
          </p:cNvPr>
          <p:cNvSpPr txBox="1">
            <a:spLocks/>
          </p:cNvSpPr>
          <p:nvPr/>
        </p:nvSpPr>
        <p:spPr>
          <a:xfrm>
            <a:off x="464100" y="1304875"/>
            <a:ext cx="8520600" cy="341640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/>
          </a:bodyPr>
          <a:lstStyle>
            <a:lvl1pPr marL="137160" lvl="0" indent="-13716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>
                  <a:lumMod val="60000"/>
                  <a:lumOff val="40000"/>
                </a:schemeClr>
              </a:buClr>
              <a:buSzPts val="1800"/>
              <a:buFont typeface="Arial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lvl="1" indent="-13716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○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lvl="2" indent="-13716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■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54380" lvl="3" indent="-13716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●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lvl="4" indent="-13716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○"/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0000" lvl="5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■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6pPr>
            <a:lvl7pPr marL="1425000" lvl="6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●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7pPr>
            <a:lvl8pPr marL="1650000" lvl="7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○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8pPr>
            <a:lvl9pPr marL="1875000" lvl="8" indent="-171450" algn="l" defTabSz="685800" rtl="0" eaLnBrk="1" latinLnBrk="0" hangingPunct="1">
              <a:lnSpc>
                <a:spcPct val="100000"/>
              </a:lnSpc>
              <a:spcBef>
                <a:spcPts val="0"/>
              </a:spcBef>
              <a:buClr>
                <a:schemeClr val="tx2">
                  <a:lumMod val="60000"/>
                  <a:lumOff val="40000"/>
                </a:schemeClr>
              </a:buClr>
              <a:buSzPts val="1400"/>
              <a:buFont typeface="Arial" pitchFamily="34" charset="0"/>
              <a:buChar char="■"/>
              <a:defRPr sz="105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 Communication is key</a:t>
            </a:r>
          </a:p>
          <a:p>
            <a:endParaRPr lang="en-US" sz="2800" dirty="0"/>
          </a:p>
          <a:p>
            <a:r>
              <a:rPr lang="en-US" sz="2800" dirty="0"/>
              <a:t> Value of documentation</a:t>
            </a:r>
          </a:p>
          <a:p>
            <a:endParaRPr lang="en-US" sz="2800" dirty="0"/>
          </a:p>
          <a:p>
            <a:r>
              <a:rPr lang="en-US" sz="2800" dirty="0"/>
              <a:t> Provide standards</a:t>
            </a:r>
          </a:p>
          <a:p>
            <a:pPr marL="0" indent="0">
              <a:buNone/>
            </a:pPr>
            <a:br>
              <a:rPr lang="en-US" sz="2800" dirty="0"/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36418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2194918"/>
          </a:xfrm>
          <a:prstGeom prst="rect">
            <a:avLst/>
          </a:prstGeom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Questions</a:t>
            </a:r>
            <a:r>
              <a:rPr lang="en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Agenda</a:t>
            </a:r>
            <a:endParaRPr lang="en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4363452" y="1108528"/>
            <a:ext cx="3625516" cy="2385994"/>
          </a:xfrm>
          <a:prstGeom prst="rect">
            <a:avLst/>
          </a:prstGeom>
          <a:ln w="19050">
            <a:solidFill>
              <a:schemeClr val="tx2">
                <a:lumMod val="75000"/>
              </a:schemeClr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</a:rPr>
              <a:t>Why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</a:rPr>
              <a:t>What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</a:rPr>
              <a:t>How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sz="2400" b="1" dirty="0">
                <a:solidFill>
                  <a:schemeClr val="accent2"/>
                </a:solidFill>
              </a:rPr>
              <a:t>Demonstration</a:t>
            </a:r>
          </a:p>
          <a:p>
            <a:pPr marL="228600" indent="-292608" algn="ctr"/>
            <a:endParaRPr lang="en-US" sz="1800" dirty="0">
              <a:latin typeface="Trebuchet MS" panose="020B0603020202020204" pitchFamily="34" charset="0"/>
            </a:endParaRPr>
          </a:p>
        </p:txBody>
      </p:sp>
      <p:pic>
        <p:nvPicPr>
          <p:cNvPr id="3074" name="Picture 2" descr="Image result for rolling ball">
            <a:extLst>
              <a:ext uri="{FF2B5EF4-FFF2-40B4-BE49-F238E27FC236}">
                <a16:creationId xmlns:a16="http://schemas.microsoft.com/office/drawing/2014/main" id="{1DA84C3A-9756-4ABE-85FB-2B8AC7083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805" y="1238601"/>
            <a:ext cx="2913647" cy="29136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581966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433137"/>
            <a:ext cx="8520600" cy="584588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WHY: The Inspiration(Business</a:t>
            </a:r>
            <a:r>
              <a:rPr lang="en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 Case)</a:t>
            </a:r>
          </a:p>
        </p:txBody>
      </p:sp>
      <p:pic>
        <p:nvPicPr>
          <p:cNvPr id="63" name="Shape 63"/>
          <p:cNvPicPr preferRelativeResize="0"/>
          <p:nvPr/>
        </p:nvPicPr>
        <p:blipFill rotWithShape="1">
          <a:blip r:embed="rId3">
            <a:alphaModFix/>
          </a:blip>
          <a:srcRect l="6094"/>
          <a:stretch/>
        </p:blipFill>
        <p:spPr>
          <a:xfrm>
            <a:off x="744849" y="1601196"/>
            <a:ext cx="3827150" cy="2879730"/>
          </a:xfrm>
          <a:prstGeom prst="rect">
            <a:avLst/>
          </a:prstGeom>
          <a:ln w="1905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4098" name="Picture 2" descr="Image result for hidden figures aka">
            <a:extLst>
              <a:ext uri="{FF2B5EF4-FFF2-40B4-BE49-F238E27FC236}">
                <a16:creationId xmlns:a16="http://schemas.microsoft.com/office/drawing/2014/main" id="{12918463-ED81-45C9-8D78-654DB04F8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475" y="1601196"/>
            <a:ext cx="3455676" cy="2879730"/>
          </a:xfrm>
          <a:prstGeom prst="rect">
            <a:avLst/>
          </a:prstGeom>
          <a:ln w="190500" cap="sq">
            <a:solidFill>
              <a:schemeClr val="accent3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The Problem</a:t>
            </a: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</a:t>
            </a:r>
            <a:endParaRPr lang="en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4AFAC5-8725-4184-81E1-7392AF15A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854" y="866274"/>
            <a:ext cx="5306263" cy="383721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bg1">
                <a:lumMod val="50000"/>
                <a:lumOff val="50000"/>
              </a:schemeClr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18FED2D-6450-4298-B1D4-CD09C02732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8110939"/>
              </p:ext>
            </p:extLst>
          </p:nvPr>
        </p:nvGraphicFramePr>
        <p:xfrm>
          <a:off x="291765" y="1147170"/>
          <a:ext cx="3416969" cy="3397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WHAT</a:t>
            </a:r>
            <a:r>
              <a:rPr lang="en" sz="3200" dirty="0"/>
              <a:t>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2CE18A4-ECA1-4F76-AF41-B71D9358F50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3955979"/>
              </p:ext>
            </p:extLst>
          </p:nvPr>
        </p:nvGraphicFramePr>
        <p:xfrm>
          <a:off x="5350425" y="1179276"/>
          <a:ext cx="3793575" cy="33321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 descr="Image result for thought">
            <a:extLst>
              <a:ext uri="{FF2B5EF4-FFF2-40B4-BE49-F238E27FC236}">
                <a16:creationId xmlns:a16="http://schemas.microsoft.com/office/drawing/2014/main" id="{054256F8-9495-4147-897F-E013087E3F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" t="10124" r="3742" b="8029"/>
          <a:stretch/>
        </p:blipFill>
        <p:spPr bwMode="auto">
          <a:xfrm>
            <a:off x="542897" y="1179276"/>
            <a:ext cx="4793227" cy="3597586"/>
          </a:xfrm>
          <a:prstGeom prst="rect">
            <a:avLst/>
          </a:prstGeom>
          <a:ln w="190500" cap="sq">
            <a:solidFill>
              <a:schemeClr val="accent2">
                <a:lumMod val="75000"/>
              </a:schemeClr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…. a web-based directory!</a:t>
            </a:r>
            <a:endParaRPr lang="en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484825" y="1152475"/>
            <a:ext cx="3934775" cy="341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 dirty="0">
                <a:solidFill>
                  <a:schemeClr val="accent2"/>
                </a:solidFill>
              </a:rPr>
              <a:t>Major Deliverables</a:t>
            </a:r>
          </a:p>
          <a:p>
            <a:pPr marL="228600" indent="-292608">
              <a:spcAft>
                <a:spcPts val="0"/>
              </a:spcAft>
            </a:pPr>
            <a:r>
              <a:rPr lang="en" sz="1800" dirty="0">
                <a:latin typeface="Trebuchet MS" panose="020B0603020202020204" pitchFamily="34" charset="0"/>
              </a:rPr>
              <a:t>A </a:t>
            </a:r>
            <a:r>
              <a:rPr lang="en-US" sz="1800" dirty="0">
                <a:latin typeface="Trebuchet MS" panose="020B0603020202020204" pitchFamily="34" charset="0"/>
              </a:rPr>
              <a:t>database</a:t>
            </a:r>
            <a:endParaRPr lang="en" sz="1800" dirty="0">
              <a:latin typeface="Trebuchet MS" panose="020B0603020202020204" pitchFamily="34" charset="0"/>
            </a:endParaRPr>
          </a:p>
          <a:p>
            <a:pPr marL="228600" indent="-292608">
              <a:spcAft>
                <a:spcPts val="0"/>
              </a:spcAft>
            </a:pPr>
            <a:endParaRPr lang="en" sz="1800" dirty="0">
              <a:latin typeface="Trebuchet MS" panose="020B0603020202020204" pitchFamily="34" charset="0"/>
            </a:endParaRPr>
          </a:p>
          <a:p>
            <a:pPr marL="228600" indent="-292608"/>
            <a:r>
              <a:rPr lang="en" sz="1800" dirty="0">
                <a:latin typeface="Trebuchet MS" panose="020B0603020202020204" pitchFamily="34" charset="0"/>
              </a:rPr>
              <a:t>An access control list</a:t>
            </a:r>
          </a:p>
          <a:p>
            <a:pPr marL="228600" indent="-292608"/>
            <a:endParaRPr lang="en" sz="1800" dirty="0">
              <a:latin typeface="Trebuchet MS" panose="020B0603020202020204" pitchFamily="34" charset="0"/>
            </a:endParaRPr>
          </a:p>
          <a:p>
            <a:pPr marL="228600" indent="-292608"/>
            <a:r>
              <a:rPr lang="en" sz="1800" dirty="0">
                <a:latin typeface="Trebuchet MS" panose="020B0603020202020204" pitchFamily="34" charset="0"/>
              </a:rPr>
              <a:t>Centralized data repository</a:t>
            </a:r>
          </a:p>
          <a:p>
            <a:pPr marL="228600" indent="-292608"/>
            <a:endParaRPr lang="en" sz="1800" dirty="0">
              <a:latin typeface="Trebuchet MS" panose="020B0603020202020204" pitchFamily="34" charset="0"/>
            </a:endParaRPr>
          </a:p>
          <a:p>
            <a:pPr marL="228600" indent="-292608"/>
            <a:r>
              <a:rPr lang="en" sz="1800" dirty="0">
                <a:latin typeface="Trebuchet MS" panose="020B0603020202020204" pitchFamily="34" charset="0"/>
              </a:rPr>
              <a:t>Improved data </a:t>
            </a:r>
            <a:r>
              <a:rPr lang="en-US" sz="1800" dirty="0">
                <a:latin typeface="Trebuchet MS" panose="020B0603020202020204" pitchFamily="34" charset="0"/>
              </a:rPr>
              <a:t>quality</a:t>
            </a:r>
          </a:p>
          <a:p>
            <a:pPr marL="228600" indent="-292608"/>
            <a:endParaRPr lang="en-US" sz="1800" dirty="0">
              <a:latin typeface="Trebuchet MS" panose="020B0603020202020204" pitchFamily="34" charset="0"/>
            </a:endParaRPr>
          </a:p>
          <a:p>
            <a:pPr marL="228600" indent="-292608"/>
            <a:r>
              <a:rPr lang="en-US" sz="1800" dirty="0">
                <a:latin typeface="Trebuchet MS" panose="020B0603020202020204" pitchFamily="34" charset="0"/>
              </a:rPr>
              <a:t>Backups</a:t>
            </a:r>
            <a:endParaRPr lang="en" sz="1800" dirty="0">
              <a:latin typeface="Trebuchet MS" panose="020B0603020202020204" pitchFamily="34" charset="0"/>
            </a:endParaRPr>
          </a:p>
        </p:txBody>
      </p:sp>
      <p:sp>
        <p:nvSpPr>
          <p:cNvPr id="3" name="AutoShape 2" descr="Image result for database image">
            <a:extLst>
              <a:ext uri="{FF2B5EF4-FFF2-40B4-BE49-F238E27FC236}">
                <a16:creationId xmlns:a16="http://schemas.microsoft.com/office/drawing/2014/main" id="{A0DD65A7-F6A4-4F14-88CE-5E56D6E302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9ABCC-066B-44BD-B34E-BC901F8A7E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32400" y="1056223"/>
            <a:ext cx="3764623" cy="376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HOW</a:t>
            </a:r>
            <a:endParaRPr lang="en" sz="3200" b="1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E2583078-068C-4426-BAA6-E0B9752533F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227234"/>
              </p:ext>
            </p:extLst>
          </p:nvPr>
        </p:nvGraphicFramePr>
        <p:xfrm>
          <a:off x="311699" y="1152475"/>
          <a:ext cx="3986701" cy="341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EA912CC1-4688-47FA-B8B1-34A2ABCF847E}"/>
              </a:ext>
            </a:extLst>
          </p:cNvPr>
          <p:cNvSpPr txBox="1">
            <a:spLocks/>
          </p:cNvSpPr>
          <p:nvPr/>
        </p:nvSpPr>
        <p:spPr>
          <a:xfrm>
            <a:off x="3698226" y="4175185"/>
            <a:ext cx="5134073" cy="393690"/>
          </a:xfrm>
          <a:prstGeom prst="rect">
            <a:avLst/>
          </a:prstGeom>
        </p:spPr>
        <p:txBody>
          <a:bodyPr vert="horz" wrap="square" lIns="91425" tIns="91425" rIns="91425" bIns="91425" rtlCol="0" anchor="t" anchorCtr="0">
            <a:normAutofit/>
          </a:bodyPr>
          <a:lstStyle>
            <a:lvl1pPr marL="171450" lvl="0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800"/>
              <a:buFont typeface="Arial" panose="020B0604020202020204" pitchFamily="34" charset="0"/>
              <a:buChar char="●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lvl="1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lvl="2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lvl="3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lvl="4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lvl="5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lvl="6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●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lvl="7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○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lvl="8" indent="-171450" algn="l" defTabSz="685800" rtl="0" eaLnBrk="1" latinLnBrk="0" hangingPunct="1">
              <a:lnSpc>
                <a:spcPct val="90000"/>
              </a:lnSpc>
              <a:spcBef>
                <a:spcPts val="0"/>
              </a:spcBef>
              <a:buSzPts val="1400"/>
              <a:buFont typeface="Arial" panose="020B0604020202020204" pitchFamily="34" charset="0"/>
              <a:buChar char="■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 panose="020B0604020202020204" pitchFamily="34" charset="0"/>
              <a:buNone/>
            </a:pPr>
            <a:endParaRPr lang="en-US" sz="900" dirty="0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A1D75D09-B639-48FF-9D7E-EC0768F4A2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8832852"/>
              </p:ext>
            </p:extLst>
          </p:nvPr>
        </p:nvGraphicFramePr>
        <p:xfrm>
          <a:off x="4845600" y="914400"/>
          <a:ext cx="3236632" cy="3654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DBE7-DB5E-48CD-9306-C61692A9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Class Domains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9B6948-7399-4882-BC84-8096751822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32" b="5897"/>
          <a:stretch/>
        </p:blipFill>
        <p:spPr>
          <a:xfrm>
            <a:off x="2278857" y="1103450"/>
            <a:ext cx="6231547" cy="35511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51423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DDBE7-DB5E-48CD-9306-C61692A9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System Sequence Diagrams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110E320-0145-4461-B909-3B59690E7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1745" y="1182085"/>
            <a:ext cx="6006465" cy="351639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780770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26B02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6728D11B-929E-4324-91B0-4A4DA4CAC3DD}"/>
    </a:ext>
  </a:extLst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8" Type="http://schemas.microsoft.com/office/2011/relationships/webextension" Target="webextension8.xml"/><Relationship Id="rId3" Type="http://schemas.microsoft.com/office/2011/relationships/webextension" Target="webextension3.xml"/><Relationship Id="rId7" Type="http://schemas.microsoft.com/office/2011/relationships/webextension" Target="webextension7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6" Type="http://schemas.microsoft.com/office/2011/relationships/webextension" Target="webextension6.xml"/><Relationship Id="rId5" Type="http://schemas.microsoft.com/office/2011/relationships/webextension" Target="webextension5.xml"/><Relationship Id="rId10" Type="http://schemas.microsoft.com/office/2011/relationships/webextension" Target="webextension10.xml"/><Relationship Id="rId4" Type="http://schemas.microsoft.com/office/2011/relationships/webextension" Target="webextension4.xml"/><Relationship Id="rId9" Type="http://schemas.microsoft.com/office/2011/relationships/webextension" Target="webextension9.xml"/></Relationships>
</file>

<file path=ppt/webextensions/taskpanes.xml><?xml version="1.0" encoding="utf-8"?>
<wetp:taskpanes xmlns:wetp="http://schemas.microsoft.com/office/webextensions/taskpanes/2010/11">
  <wetp:taskpane dockstate="right" visibility="0" width="0" row="0">
    <wetp:webextensionref xmlns:r="http://schemas.openxmlformats.org/officeDocument/2006/relationships" r:id="rId1"/>
  </wetp:taskpane>
  <wetp:taskpane dockstate="right" visibility="0" width="0" row="0">
    <wetp:webextensionref xmlns:r="http://schemas.openxmlformats.org/officeDocument/2006/relationships" r:id="rId2"/>
  </wetp:taskpane>
  <wetp:taskpane dockstate="right" visibility="0" width="0" row="0">
    <wetp:webextensionref xmlns:r="http://schemas.openxmlformats.org/officeDocument/2006/relationships" r:id="rId3"/>
  </wetp:taskpane>
  <wetp:taskpane dockstate="right" visibility="0" width="0" row="0">
    <wetp:webextensionref xmlns:r="http://schemas.openxmlformats.org/officeDocument/2006/relationships" r:id="rId4"/>
  </wetp:taskpane>
  <wetp:taskpane dockstate="right" visibility="0" width="0" row="0">
    <wetp:webextensionref xmlns:r="http://schemas.openxmlformats.org/officeDocument/2006/relationships" r:id="rId5"/>
  </wetp:taskpane>
  <wetp:taskpane dockstate="right" visibility="0" width="0" row="0">
    <wetp:webextensionref xmlns:r="http://schemas.openxmlformats.org/officeDocument/2006/relationships" r:id="rId6"/>
  </wetp:taskpane>
  <wetp:taskpane dockstate="right" visibility="0" width="0" row="0">
    <wetp:webextensionref xmlns:r="http://schemas.openxmlformats.org/officeDocument/2006/relationships" r:id="rId7"/>
  </wetp:taskpane>
  <wetp:taskpane dockstate="right" visibility="0" width="0" row="0">
    <wetp:webextensionref xmlns:r="http://schemas.openxmlformats.org/officeDocument/2006/relationships" r:id="rId8"/>
  </wetp:taskpane>
  <wetp:taskpane dockstate="right" visibility="0" width="0" row="0">
    <wetp:webextensionref xmlns:r="http://schemas.openxmlformats.org/officeDocument/2006/relationships" r:id="rId9"/>
  </wetp:taskpane>
  <wetp:taskpane dockstate="right" visibility="0" width="0" row="0">
    <wetp:webextensionref xmlns:r="http://schemas.openxmlformats.org/officeDocument/2006/relationships" r:id="rId10"/>
  </wetp:taskpane>
</wetp:taskpanes>
</file>

<file path=ppt/webextensions/webextension1.xml><?xml version="1.0" encoding="utf-8"?>
<we:webextension xmlns:we="http://schemas.microsoft.com/office/webextensions/webextension/2010/11" id="{E872500C-F5FE-472F-AC3A-74A6FFE09575}">
  <we:reference id="wa104178141" version="3.0.1.9" store="en-US" storeType="OMEX"/>
  <we:alternateReferences/>
  <we:properties/>
  <we:bindings/>
  <we:snapshot xmlns:r="http://schemas.openxmlformats.org/officeDocument/2006/relationships"/>
</we:webextension>
</file>

<file path=ppt/webextensions/webextension10.xml><?xml version="1.0" encoding="utf-8"?>
<we:webextension xmlns:we="http://schemas.microsoft.com/office/webextensions/webextension/2010/11" id="{B8A06D41-B836-4609-8F32-33BBC2062489}">
  <we:reference id="wa104238072" version="1.6.0.0" store="en-US" storeType="OMEX"/>
  <we:alternateReferences/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13910742-2D17-44D5-B46B-50E7BFBE4D96}">
  <we:reference id="wa104379261" version="2.0.0.1" store="en-US" storeType="OMEX"/>
  <we:alternateReferences/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3C3262E7-B644-47D8-9D5F-D9AC7FB47186}">
  <we:reference id="wa104380121" version="2.0.0.0" store="en-US" storeType="OMEX"/>
  <we:alternateReferences/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5C8BFF2D-EA9A-48A7-8113-144EA9F6D015}">
  <we:reference id="wa104379263" version="1.0.0.1" store="en-US" storeType="OMEX"/>
  <we:alternateReferences/>
  <we:properties/>
  <we:bindings/>
  <we:snapshot xmlns:r="http://schemas.openxmlformats.org/officeDocument/2006/relationships"/>
</we:webextension>
</file>

<file path=ppt/webextensions/webextension5.xml><?xml version="1.0" encoding="utf-8"?>
<we:webextension xmlns:we="http://schemas.microsoft.com/office/webextensions/webextension/2010/11" id="{3AAABC5E-60B2-471E-8D69-44F31FBBBC86}">
  <we:reference id="wa104379997" version="1.0.0.2" store="en-US" storeType="OMEX"/>
  <we:alternateReferences/>
  <we:properties/>
  <we:bindings/>
  <we:snapshot xmlns:r="http://schemas.openxmlformats.org/officeDocument/2006/relationships"/>
</we:webextension>
</file>

<file path=ppt/webextensions/webextension6.xml><?xml version="1.0" encoding="utf-8"?>
<we:webextension xmlns:we="http://schemas.microsoft.com/office/webextensions/webextension/2010/11" id="{2FBAF154-E782-4BF6-81E1-BA9B7F6954F0}">
  <we:reference id="wa104379840" version="1.0.0.1" store="en-US" storeType="OMEX"/>
  <we:alternateReferences/>
  <we:properties/>
  <we:bindings/>
  <we:snapshot xmlns:r="http://schemas.openxmlformats.org/officeDocument/2006/relationships"/>
</we:webextension>
</file>

<file path=ppt/webextensions/webextension7.xml><?xml version="1.0" encoding="utf-8"?>
<we:webextension xmlns:we="http://schemas.microsoft.com/office/webextensions/webextension/2010/11" id="{E60A2F84-FE48-4CB9-8F1C-0E430ADB8253}">
  <we:reference id="wa104380645" version="1.0.0.0" store="en-US" storeType="OMEX"/>
  <we:alternateReferences/>
  <we:properties/>
  <we:bindings/>
  <we:snapshot xmlns:r="http://schemas.openxmlformats.org/officeDocument/2006/relationships"/>
</we:webextension>
</file>

<file path=ppt/webextensions/webextension8.xml><?xml version="1.0" encoding="utf-8"?>
<we:webextension xmlns:we="http://schemas.microsoft.com/office/webextensions/webextension/2010/11" id="{50B58C40-9E2E-40CE-9987-BB7AABFCC101}">
  <we:reference id="wa104221182" version="2.0.0.0" store="en-US" storeType="OMEX"/>
  <we:alternateReferences/>
  <we:properties/>
  <we:bindings/>
  <we:snapshot xmlns:r="http://schemas.openxmlformats.org/officeDocument/2006/relationships"/>
</we:webextension>
</file>

<file path=ppt/webextensions/webextension9.xml><?xml version="1.0" encoding="utf-8"?>
<we:webextension xmlns:we="http://schemas.microsoft.com/office/webextensions/webextension/2010/11" id="{A9B4A4AB-4E93-4B6A-B2E5-9973F52FFD2B}">
  <we:reference id="wa104038830" version="1.0.0.0" store="en-US" storeType="OMEX"/>
  <we:alternateReferences/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7083</TotalTime>
  <Words>251</Words>
  <Application>Microsoft Office PowerPoint</Application>
  <PresentationFormat>On-screen Show (16:9)</PresentationFormat>
  <Paragraphs>117</Paragraphs>
  <Slides>19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Century Gothic</vt:lpstr>
      <vt:lpstr>Courier New</vt:lpstr>
      <vt:lpstr>Franklin Gothic Demi</vt:lpstr>
      <vt:lpstr>Microsoft Uighur</vt:lpstr>
      <vt:lpstr>Trebuchet MS</vt:lpstr>
      <vt:lpstr>Savon</vt:lpstr>
      <vt:lpstr>Iota Gamma Directory Conversion Project</vt:lpstr>
      <vt:lpstr>Agenda</vt:lpstr>
      <vt:lpstr>WHY: The Inspiration(Business Case)</vt:lpstr>
      <vt:lpstr>The Problems</vt:lpstr>
      <vt:lpstr>WHAT </vt:lpstr>
      <vt:lpstr>…. a web-based directory!</vt:lpstr>
      <vt:lpstr>HOW</vt:lpstr>
      <vt:lpstr>Class Domains</vt:lpstr>
      <vt:lpstr>System Sequence Diagrams</vt:lpstr>
      <vt:lpstr>Front-End</vt:lpstr>
      <vt:lpstr>Features</vt:lpstr>
      <vt:lpstr>Back-End </vt:lpstr>
      <vt:lpstr>Quality Assurance </vt:lpstr>
      <vt:lpstr>Presentation:</vt:lpstr>
      <vt:lpstr>The Team</vt:lpstr>
      <vt:lpstr>Challenges we faced</vt:lpstr>
      <vt:lpstr>The Numbers</vt:lpstr>
      <vt:lpstr>Lessons Learned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Iota Gamma Directory Conversion Project</dc:title>
  <dc:creator>Bah</dc:creator>
  <cp:lastModifiedBy>Ingrid</cp:lastModifiedBy>
  <cp:revision>90</cp:revision>
  <dcterms:modified xsi:type="dcterms:W3CDTF">2018-04-29T01:03:17Z</dcterms:modified>
</cp:coreProperties>
</file>